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3" r:id="rId3"/>
  </p:sldMasterIdLst>
  <p:notesMasterIdLst>
    <p:notesMasterId r:id="rId15"/>
  </p:notesMasterIdLst>
  <p:sldIdLst>
    <p:sldId id="267" r:id="rId4"/>
    <p:sldId id="269" r:id="rId5"/>
    <p:sldId id="271" r:id="rId6"/>
    <p:sldId id="270" r:id="rId7"/>
    <p:sldId id="279" r:id="rId8"/>
    <p:sldId id="272" r:id="rId9"/>
    <p:sldId id="273" r:id="rId10"/>
    <p:sldId id="274" r:id="rId11"/>
    <p:sldId id="276" r:id="rId12"/>
    <p:sldId id="278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80088" autoAdjust="0"/>
  </p:normalViewPr>
  <p:slideViewPr>
    <p:cSldViewPr snapToGrid="0">
      <p:cViewPr varScale="1">
        <p:scale>
          <a:sx n="68" d="100"/>
          <a:sy n="68" d="100"/>
        </p:scale>
        <p:origin x="14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men Golding" userId="bbece480184b8a28" providerId="LiveId" clId="{45F942B6-E22E-C64E-BE41-C41886293053}"/>
    <pc:docChg chg="undo redo custSel delSld modSld">
      <pc:chgData name="Damen Golding" userId="bbece480184b8a28" providerId="LiveId" clId="{45F942B6-E22E-C64E-BE41-C41886293053}" dt="2018-03-20T11:13:20.486" v="199" actId="20577"/>
      <pc:docMkLst>
        <pc:docMk/>
      </pc:docMkLst>
      <pc:sldChg chg="addSp delSp modSp">
        <pc:chgData name="Damen Golding" userId="bbece480184b8a28" providerId="LiveId" clId="{45F942B6-E22E-C64E-BE41-C41886293053}" dt="2018-03-20T09:45:25.093" v="98" actId="14100"/>
        <pc:sldMkLst>
          <pc:docMk/>
          <pc:sldMk cId="867903398" sldId="269"/>
        </pc:sldMkLst>
        <pc:spChg chg="mod">
          <ac:chgData name="Damen Golding" userId="bbece480184b8a28" providerId="LiveId" clId="{45F942B6-E22E-C64E-BE41-C41886293053}" dt="2018-03-20T09:39:43.331" v="71" actId="1076"/>
          <ac:spMkLst>
            <pc:docMk/>
            <pc:sldMk cId="867903398" sldId="269"/>
            <ac:spMk id="4" creationId="{00000000-0000-0000-0000-000000000000}"/>
          </ac:spMkLst>
        </pc:spChg>
        <pc:spChg chg="mod">
          <ac:chgData name="Damen Golding" userId="bbece480184b8a28" providerId="LiveId" clId="{45F942B6-E22E-C64E-BE41-C41886293053}" dt="2018-03-20T09:45:06.946" v="91" actId="1076"/>
          <ac:spMkLst>
            <pc:docMk/>
            <pc:sldMk cId="867903398" sldId="269"/>
            <ac:spMk id="16" creationId="{00000000-0000-0000-0000-000000000000}"/>
          </ac:spMkLst>
        </pc:spChg>
        <pc:spChg chg="mod">
          <ac:chgData name="Damen Golding" userId="bbece480184b8a28" providerId="LiveId" clId="{45F942B6-E22E-C64E-BE41-C41886293053}" dt="2018-03-20T09:39:22.810" v="66" actId="14100"/>
          <ac:spMkLst>
            <pc:docMk/>
            <pc:sldMk cId="867903398" sldId="269"/>
            <ac:spMk id="29" creationId="{00000000-0000-0000-0000-000000000000}"/>
          </ac:spMkLst>
        </pc:spChg>
        <pc:spChg chg="add del">
          <ac:chgData name="Damen Golding" userId="bbece480184b8a28" providerId="LiveId" clId="{45F942B6-E22E-C64E-BE41-C41886293053}" dt="2018-03-20T09:45:15.673" v="95" actId="478"/>
          <ac:spMkLst>
            <pc:docMk/>
            <pc:sldMk cId="867903398" sldId="269"/>
            <ac:spMk id="30" creationId="{00000000-0000-0000-0000-000000000000}"/>
          </ac:spMkLst>
        </pc:spChg>
        <pc:picChg chg="add mod modCrop">
          <ac:chgData name="Damen Golding" userId="bbece480184b8a28" providerId="LiveId" clId="{45F942B6-E22E-C64E-BE41-C41886293053}" dt="2018-03-20T09:45:25.093" v="98" actId="14100"/>
          <ac:picMkLst>
            <pc:docMk/>
            <pc:sldMk cId="867903398" sldId="269"/>
            <ac:picMk id="12" creationId="{BCA81304-E882-7A47-9566-008409799F07}"/>
          </ac:picMkLst>
        </pc:picChg>
        <pc:picChg chg="mod">
          <ac:chgData name="Damen Golding" userId="bbece480184b8a28" providerId="LiveId" clId="{45F942B6-E22E-C64E-BE41-C41886293053}" dt="2018-03-20T09:39:23.723" v="67" actId="1076"/>
          <ac:picMkLst>
            <pc:docMk/>
            <pc:sldMk cId="867903398" sldId="269"/>
            <ac:picMk id="1032" creationId="{00000000-0000-0000-0000-000000000000}"/>
          </ac:picMkLst>
        </pc:picChg>
        <pc:picChg chg="mod">
          <ac:chgData name="Damen Golding" userId="bbece480184b8a28" providerId="LiveId" clId="{45F942B6-E22E-C64E-BE41-C41886293053}" dt="2018-03-20T09:39:48.514" v="72" actId="1076"/>
          <ac:picMkLst>
            <pc:docMk/>
            <pc:sldMk cId="867903398" sldId="269"/>
            <ac:picMk id="1034" creationId="{00000000-0000-0000-0000-000000000000}"/>
          </ac:picMkLst>
        </pc:picChg>
      </pc:sldChg>
      <pc:sldChg chg="addSp modSp">
        <pc:chgData name="Damen Golding" userId="bbece480184b8a28" providerId="LiveId" clId="{45F942B6-E22E-C64E-BE41-C41886293053}" dt="2018-03-20T10:15:29.776" v="123" actId="22"/>
        <pc:sldMkLst>
          <pc:docMk/>
          <pc:sldMk cId="4000694715" sldId="271"/>
        </pc:sldMkLst>
        <pc:spChg chg="mod">
          <ac:chgData name="Damen Golding" userId="bbece480184b8a28" providerId="LiveId" clId="{45F942B6-E22E-C64E-BE41-C41886293053}" dt="2018-03-20T10:15:22.285" v="122" actId="14100"/>
          <ac:spMkLst>
            <pc:docMk/>
            <pc:sldMk cId="4000694715" sldId="271"/>
            <ac:spMk id="2" creationId="{00000000-0000-0000-0000-000000000000}"/>
          </ac:spMkLst>
        </pc:spChg>
        <pc:picChg chg="add">
          <ac:chgData name="Damen Golding" userId="bbece480184b8a28" providerId="LiveId" clId="{45F942B6-E22E-C64E-BE41-C41886293053}" dt="2018-03-20T10:15:29.776" v="123" actId="22"/>
          <ac:picMkLst>
            <pc:docMk/>
            <pc:sldMk cId="4000694715" sldId="271"/>
            <ac:picMk id="5" creationId="{4977BC86-9EE4-5C48-9A44-09A623080104}"/>
          </ac:picMkLst>
        </pc:picChg>
      </pc:sldChg>
      <pc:sldChg chg="addSp delSp modSp">
        <pc:chgData name="Damen Golding" userId="bbece480184b8a28" providerId="LiveId" clId="{45F942B6-E22E-C64E-BE41-C41886293053}" dt="2018-03-20T09:36:41.935" v="57" actId="1076"/>
        <pc:sldMkLst>
          <pc:docMk/>
          <pc:sldMk cId="3664155678" sldId="272"/>
        </pc:sldMkLst>
        <pc:spChg chg="mod">
          <ac:chgData name="Damen Golding" userId="bbece480184b8a28" providerId="LiveId" clId="{45F942B6-E22E-C64E-BE41-C41886293053}" dt="2018-03-20T09:36:29.073" v="54" actId="20577"/>
          <ac:spMkLst>
            <pc:docMk/>
            <pc:sldMk cId="3664155678" sldId="272"/>
            <ac:spMk id="2" creationId="{00000000-0000-0000-0000-000000000000}"/>
          </ac:spMkLst>
        </pc:spChg>
        <pc:spChg chg="add del mod">
          <ac:chgData name="Damen Golding" userId="bbece480184b8a28" providerId="LiveId" clId="{45F942B6-E22E-C64E-BE41-C41886293053}" dt="2018-03-20T09:25:05.392" v="10" actId="478"/>
          <ac:spMkLst>
            <pc:docMk/>
            <pc:sldMk cId="3664155678" sldId="272"/>
            <ac:spMk id="5" creationId="{B57ADA3C-78B6-5846-9936-65E3DA9BB3D7}"/>
          </ac:spMkLst>
        </pc:spChg>
        <pc:picChg chg="add mod">
          <ac:chgData name="Damen Golding" userId="bbece480184b8a28" providerId="LiveId" clId="{45F942B6-E22E-C64E-BE41-C41886293053}" dt="2018-03-20T09:36:04.102" v="24" actId="1076"/>
          <ac:picMkLst>
            <pc:docMk/>
            <pc:sldMk cId="3664155678" sldId="272"/>
            <ac:picMk id="6" creationId="{84A9F017-2C0B-6242-A10F-3FE473A212FA}"/>
          </ac:picMkLst>
        </pc:picChg>
        <pc:picChg chg="add del mod">
          <ac:chgData name="Damen Golding" userId="bbece480184b8a28" providerId="LiveId" clId="{45F942B6-E22E-C64E-BE41-C41886293053}" dt="2018-03-20T09:35:55.155" v="20" actId="478"/>
          <ac:picMkLst>
            <pc:docMk/>
            <pc:sldMk cId="3664155678" sldId="272"/>
            <ac:picMk id="8" creationId="{86BC56FE-CC72-7542-9BD6-D0C805797619}"/>
          </ac:picMkLst>
        </pc:picChg>
        <pc:picChg chg="add mod">
          <ac:chgData name="Damen Golding" userId="bbece480184b8a28" providerId="LiveId" clId="{45F942B6-E22E-C64E-BE41-C41886293053}" dt="2018-03-20T09:36:41.935" v="57" actId="1076"/>
          <ac:picMkLst>
            <pc:docMk/>
            <pc:sldMk cId="3664155678" sldId="272"/>
            <ac:picMk id="10" creationId="{E8852BB9-E752-4042-9F78-8568795672D2}"/>
          </ac:picMkLst>
        </pc:picChg>
      </pc:sldChg>
      <pc:sldChg chg="addSp modSp">
        <pc:chgData name="Damen Golding" userId="bbece480184b8a28" providerId="LiveId" clId="{45F942B6-E22E-C64E-BE41-C41886293053}" dt="2018-03-20T11:12:49.711" v="175" actId="20577"/>
        <pc:sldMkLst>
          <pc:docMk/>
          <pc:sldMk cId="2978406300" sldId="273"/>
        </pc:sldMkLst>
        <pc:spChg chg="add mod">
          <ac:chgData name="Damen Golding" userId="bbece480184b8a28" providerId="LiveId" clId="{45F942B6-E22E-C64E-BE41-C41886293053}" dt="2018-03-20T11:12:49.711" v="175" actId="20577"/>
          <ac:spMkLst>
            <pc:docMk/>
            <pc:sldMk cId="2978406300" sldId="273"/>
            <ac:spMk id="4" creationId="{42AE54D6-CF9D-FA4C-A293-97D3046D2215}"/>
          </ac:spMkLst>
        </pc:spChg>
      </pc:sldChg>
      <pc:sldChg chg="addSp modSp">
        <pc:chgData name="Damen Golding" userId="bbece480184b8a28" providerId="LiveId" clId="{45F942B6-E22E-C64E-BE41-C41886293053}" dt="2018-03-20T11:13:20.486" v="199" actId="20577"/>
        <pc:sldMkLst>
          <pc:docMk/>
          <pc:sldMk cId="2853245556" sldId="276"/>
        </pc:sldMkLst>
        <pc:spChg chg="add mod">
          <ac:chgData name="Damen Golding" userId="bbece480184b8a28" providerId="LiveId" clId="{45F942B6-E22E-C64E-BE41-C41886293053}" dt="2018-03-20T11:13:20.486" v="199" actId="20577"/>
          <ac:spMkLst>
            <pc:docMk/>
            <pc:sldMk cId="2853245556" sldId="276"/>
            <ac:spMk id="5" creationId="{ABD300D0-C552-2545-99E1-5C2857995B9D}"/>
          </ac:spMkLst>
        </pc:spChg>
      </pc:sldChg>
      <pc:sldChg chg="modSp del">
        <pc:chgData name="Damen Golding" userId="bbece480184b8a28" providerId="LiveId" clId="{45F942B6-E22E-C64E-BE41-C41886293053}" dt="2018-03-20T11:03:30.208" v="140" actId="2696"/>
        <pc:sldMkLst>
          <pc:docMk/>
          <pc:sldMk cId="1158123074" sldId="277"/>
        </pc:sldMkLst>
        <pc:spChg chg="mod">
          <ac:chgData name="Damen Golding" userId="bbece480184b8a28" providerId="LiveId" clId="{45F942B6-E22E-C64E-BE41-C41886293053}" dt="2018-03-20T10:58:00.839" v="139" actId="1076"/>
          <ac:spMkLst>
            <pc:docMk/>
            <pc:sldMk cId="1158123074" sldId="277"/>
            <ac:spMk id="2" creationId="{00000000-0000-0000-0000-000000000000}"/>
          </ac:spMkLst>
        </pc:spChg>
      </pc:sldChg>
      <pc:sldChg chg="addSp delSp modSp">
        <pc:chgData name="Damen Golding" userId="bbece480184b8a28" providerId="LiveId" clId="{45F942B6-E22E-C64E-BE41-C41886293053}" dt="2018-03-20T10:24:30.751" v="133" actId="1076"/>
        <pc:sldMkLst>
          <pc:docMk/>
          <pc:sldMk cId="4109467439" sldId="278"/>
        </pc:sldMkLst>
        <pc:picChg chg="add del">
          <ac:chgData name="Damen Golding" userId="bbece480184b8a28" providerId="LiveId" clId="{45F942B6-E22E-C64E-BE41-C41886293053}" dt="2018-03-20T10:24:17.849" v="129" actId="478"/>
          <ac:picMkLst>
            <pc:docMk/>
            <pc:sldMk cId="4109467439" sldId="278"/>
            <ac:picMk id="5" creationId="{52AEF396-F660-4742-9737-9CF29F024AA3}"/>
          </ac:picMkLst>
        </pc:picChg>
        <pc:picChg chg="add mod">
          <ac:chgData name="Damen Golding" userId="bbece480184b8a28" providerId="LiveId" clId="{45F942B6-E22E-C64E-BE41-C41886293053}" dt="2018-03-20T10:24:30.751" v="133" actId="1076"/>
          <ac:picMkLst>
            <pc:docMk/>
            <pc:sldMk cId="4109467439" sldId="278"/>
            <ac:picMk id="6" creationId="{B91293EA-616D-3945-9210-5871E8193922}"/>
          </ac:picMkLst>
        </pc:picChg>
      </pc:sldChg>
      <pc:sldChg chg="addSp delSp modSp">
        <pc:chgData name="Damen Golding" userId="bbece480184b8a28" providerId="LiveId" clId="{45F942B6-E22E-C64E-BE41-C41886293053}" dt="2018-03-20T10:19:28.813" v="127" actId="14100"/>
        <pc:sldMkLst>
          <pc:docMk/>
          <pc:sldMk cId="659182181" sldId="279"/>
        </pc:sldMkLst>
        <pc:spChg chg="mod">
          <ac:chgData name="Damen Golding" userId="bbece480184b8a28" providerId="LiveId" clId="{45F942B6-E22E-C64E-BE41-C41886293053}" dt="2018-03-20T10:14:58.852" v="118" actId="1076"/>
          <ac:spMkLst>
            <pc:docMk/>
            <pc:sldMk cId="659182181" sldId="279"/>
            <ac:spMk id="2" creationId="{00000000-0000-0000-0000-000000000000}"/>
          </ac:spMkLst>
        </pc:spChg>
        <pc:picChg chg="add del mod">
          <ac:chgData name="Damen Golding" userId="bbece480184b8a28" providerId="LiveId" clId="{45F942B6-E22E-C64E-BE41-C41886293053}" dt="2018-03-20T10:06:06.128" v="102" actId="478"/>
          <ac:picMkLst>
            <pc:docMk/>
            <pc:sldMk cId="659182181" sldId="279"/>
            <ac:picMk id="4" creationId="{1875718D-C90B-AD41-AE9C-F2FCEDF8EA8C}"/>
          </ac:picMkLst>
        </pc:picChg>
        <pc:picChg chg="add del">
          <ac:chgData name="Damen Golding" userId="bbece480184b8a28" providerId="LiveId" clId="{45F942B6-E22E-C64E-BE41-C41886293053}" dt="2018-03-20T10:07:02.997" v="104" actId="478"/>
          <ac:picMkLst>
            <pc:docMk/>
            <pc:sldMk cId="659182181" sldId="279"/>
            <ac:picMk id="6" creationId="{0856DAE2-40FD-4748-9525-21B0E4955927}"/>
          </ac:picMkLst>
        </pc:picChg>
        <pc:picChg chg="add del mod">
          <ac:chgData name="Damen Golding" userId="bbece480184b8a28" providerId="LiveId" clId="{45F942B6-E22E-C64E-BE41-C41886293053}" dt="2018-03-20T10:12:48.096" v="115" actId="478"/>
          <ac:picMkLst>
            <pc:docMk/>
            <pc:sldMk cId="659182181" sldId="279"/>
            <ac:picMk id="8" creationId="{75BB9E42-EB83-3540-9BC7-480A3D4D580A}"/>
          </ac:picMkLst>
        </pc:picChg>
        <pc:picChg chg="add del mod">
          <ac:chgData name="Damen Golding" userId="bbece480184b8a28" providerId="LiveId" clId="{45F942B6-E22E-C64E-BE41-C41886293053}" dt="2018-03-20T10:15:33.287" v="124" actId="478"/>
          <ac:picMkLst>
            <pc:docMk/>
            <pc:sldMk cId="659182181" sldId="279"/>
            <ac:picMk id="10" creationId="{AB5FDF7A-BA06-5641-8B96-A6503734B24C}"/>
          </ac:picMkLst>
        </pc:picChg>
        <pc:picChg chg="add mod">
          <ac:chgData name="Damen Golding" userId="bbece480184b8a28" providerId="LiveId" clId="{45F942B6-E22E-C64E-BE41-C41886293053}" dt="2018-03-20T10:19:28.813" v="127" actId="14100"/>
          <ac:picMkLst>
            <pc:docMk/>
            <pc:sldMk cId="659182181" sldId="279"/>
            <ac:picMk id="12" creationId="{81B97C80-98DE-F148-89F9-096372B726C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A22E1-C68E-4C49-BCFD-D1961FEB0305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D87F8-E61C-42DD-A46A-AE37219473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6767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Massey</a:t>
            </a:r>
            <a:r>
              <a:rPr lang="en-NZ" baseline="0" dirty="0"/>
              <a:t> University RPAS Team – introduction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87F8-E61C-42DD-A46A-AE372194734B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1381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What does the </a:t>
            </a:r>
            <a:r>
              <a:rPr lang="en-NZ" dirty="0" err="1"/>
              <a:t>furtre</a:t>
            </a:r>
            <a:r>
              <a:rPr lang="en-NZ" dirty="0"/>
              <a:t> of drone integration into the NAS look like. 2023 Concept</a:t>
            </a:r>
            <a:r>
              <a:rPr lang="en-NZ" baseline="0" dirty="0"/>
              <a:t> f operations from NSS (</a:t>
            </a:r>
            <a:r>
              <a:rPr lang="en-N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Southern Sky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name for the implementation phase of the National Airspace and Air Navigation Plan)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6D4BF-505B-403D-85EA-D3683019379E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68325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/>
              <a:t>We have identified 4 main challenges with </a:t>
            </a:r>
            <a:r>
              <a:rPr lang="en-NZ" baseline="0" dirty="0" err="1"/>
              <a:t>intergrating</a:t>
            </a:r>
            <a:r>
              <a:rPr lang="en-NZ" baseline="0" dirty="0"/>
              <a:t> drones into our airspace.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/>
              <a:t> 2</a:t>
            </a:r>
            <a:r>
              <a:rPr lang="en-NZ" baseline="30000" dirty="0"/>
              <a:t>nd</a:t>
            </a:r>
            <a:r>
              <a:rPr lang="en-NZ" baseline="0" dirty="0"/>
              <a:t> point </a:t>
            </a:r>
            <a:r>
              <a:rPr lang="en-NZ" dirty="0"/>
              <a:t>(</a:t>
            </a:r>
            <a:r>
              <a:rPr lang="en-NZ" dirty="0" err="1"/>
              <a:t>ie</a:t>
            </a:r>
            <a:r>
              <a:rPr lang="en-NZ" dirty="0"/>
              <a:t> potential mid air, already occurring delays/missed approaches </a:t>
            </a:r>
            <a:r>
              <a:rPr lang="en-NZ" dirty="0" err="1"/>
              <a:t>etc</a:t>
            </a:r>
            <a:r>
              <a:rPr lang="en-NZ" dirty="0"/>
              <a:t> NATS slide)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Sharing airspace with a changing industry – hard to manage. Funding</a:t>
            </a:r>
            <a:r>
              <a:rPr lang="en-NZ" baseline="0" dirty="0"/>
              <a:t> </a:t>
            </a:r>
            <a:r>
              <a:rPr lang="en-NZ" baseline="0" dirty="0" err="1"/>
              <a:t>etc</a:t>
            </a:r>
            <a:r>
              <a:rPr lang="en-NZ" baseline="0" dirty="0"/>
              <a:t>, someone has to pay for all the changes required to sustain it. 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87F8-E61C-42DD-A46A-AE372194734B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72524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Sharing airspace with a changing industry – hard to manage. Funding</a:t>
            </a:r>
            <a:r>
              <a:rPr lang="en-NZ" baseline="0" dirty="0"/>
              <a:t> </a:t>
            </a:r>
            <a:r>
              <a:rPr lang="en-NZ" baseline="0" dirty="0" err="1"/>
              <a:t>etc</a:t>
            </a:r>
            <a:r>
              <a:rPr lang="en-NZ" baseline="0" dirty="0"/>
              <a:t>, someone has to pay for all the changes required to sustain it. 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D87F8-E61C-42DD-A46A-AE372194734B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818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1 – As I said Our primary</a:t>
            </a:r>
            <a:r>
              <a:rPr lang="en-NZ" baseline="0" dirty="0"/>
              <a:t> role is education and our number 1 </a:t>
            </a:r>
            <a:r>
              <a:rPr lang="en-NZ" baseline="0" dirty="0" err="1"/>
              <a:t>pritority</a:t>
            </a:r>
            <a:r>
              <a:rPr lang="en-NZ" baseline="0" dirty="0"/>
              <a:t> is safety. </a:t>
            </a:r>
            <a:r>
              <a:rPr lang="en-NZ" dirty="0"/>
              <a:t>Rules are jargon to a non aviator, we Train them in an aviation environment – learn about airmanship and about the threats they should look out for as well as the threat the pose to others. B/C-Cat instructors.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2 - (use </a:t>
            </a:r>
            <a:r>
              <a:rPr lang="en-NZ" dirty="0" err="1"/>
              <a:t>sams</a:t>
            </a:r>
            <a:r>
              <a:rPr lang="en-NZ" dirty="0"/>
              <a:t> notes from UAV conference)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CD87F8-E61C-42DD-A46A-AE372194734B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308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, i.e. background checks, currency etc.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87F8-E61C-42DD-A46A-AE372194734B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87307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D87F8-E61C-42DD-A46A-AE372194734B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177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9353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1592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9948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46941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09602" y="1981201"/>
            <a:ext cx="10972799" cy="40386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AU" dirty="0"/>
              <a:t>Click to enter text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04800" y="762000"/>
            <a:ext cx="4673600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0048166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09602" y="1981201"/>
            <a:ext cx="10972799" cy="40386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133">
                <a:solidFill>
                  <a:schemeClr val="bg1"/>
                </a:solidFill>
              </a:defRPr>
            </a:lvl4pPr>
            <a:lvl5pPr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AU" dirty="0"/>
              <a:t>Click to enter text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422400" y="990600"/>
            <a:ext cx="9144000" cy="8382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074709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991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005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0711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919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821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05295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62725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3F25-1649-4213-ADC0-7752F233FF6A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4436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63F25-1649-4213-ADC0-7752F233FF6A}" type="datetimeFigureOut">
              <a:rPr lang="en-NZ" smtClean="0"/>
              <a:t>24/03/2018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D7539-7357-479A-BE43-F46321C666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819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New-NZ)Rev)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5867401"/>
            <a:ext cx="1490133" cy="78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Slash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84200"/>
            <a:ext cx="4572000" cy="13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MYK_WB_RIGH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3600" y="-126999"/>
            <a:ext cx="2641600" cy="13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95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MUN38896 MasseyLogoUniNZ_CMYKrev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1367" y="0"/>
            <a:ext cx="2167467" cy="10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New-NZ)Rev)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5867401"/>
            <a:ext cx="1490133" cy="78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99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2667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2667">
          <a:solidFill>
            <a:schemeClr val="bg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bg1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massey university log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527" y="253056"/>
            <a:ext cx="3666018" cy="15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84799" y="5297716"/>
            <a:ext cx="706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Damen Golding - IAOPA World Assembly </a:t>
            </a:r>
            <a:r>
              <a:rPr lang="en-NZ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4799" y="4736721"/>
            <a:ext cx="72861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8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Massey University School of Aviation </a:t>
            </a:r>
          </a:p>
        </p:txBody>
      </p:sp>
    </p:spTree>
    <p:extLst>
      <p:ext uri="{BB962C8B-B14F-4D97-AF65-F5344CB8AC3E}">
        <p14:creationId xmlns:p14="http://schemas.microsoft.com/office/powerpoint/2010/main" val="915800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510450" y="2454927"/>
            <a:ext cx="7741184" cy="3372997"/>
          </a:xfrm>
        </p:spPr>
        <p:txBody>
          <a:bodyPr/>
          <a:lstStyle/>
          <a:p>
            <a:pPr marL="0" indent="0">
              <a:buNone/>
            </a:pPr>
            <a:r>
              <a:rPr lang="en-NZ" dirty="0"/>
              <a:t>What should we work towards</a:t>
            </a:r>
          </a:p>
          <a:p>
            <a:pPr lvl="1"/>
            <a:r>
              <a:rPr lang="en-NZ" dirty="0"/>
              <a:t>Maximising </a:t>
            </a:r>
            <a:r>
              <a:rPr lang="en-NZ" dirty="0" smtClean="0"/>
              <a:t>safety for the whole industry </a:t>
            </a:r>
          </a:p>
          <a:p>
            <a:pPr lvl="1"/>
            <a:endParaRPr lang="en-NZ" sz="1400" dirty="0"/>
          </a:p>
          <a:p>
            <a:pPr lvl="1"/>
            <a:r>
              <a:rPr lang="en-NZ" dirty="0"/>
              <a:t>No decreased access to either RPAs or manned aircraft </a:t>
            </a:r>
            <a:r>
              <a:rPr lang="en-NZ" dirty="0" smtClean="0"/>
              <a:t>– Shared </a:t>
            </a:r>
            <a:r>
              <a:rPr lang="en-NZ" dirty="0"/>
              <a:t>airspace </a:t>
            </a:r>
            <a:r>
              <a:rPr lang="en-NZ" dirty="0" smtClean="0"/>
              <a:t>user</a:t>
            </a:r>
          </a:p>
          <a:p>
            <a:pPr lvl="1"/>
            <a:endParaRPr lang="en-NZ" sz="1400" dirty="0"/>
          </a:p>
          <a:p>
            <a:pPr lvl="1"/>
            <a:r>
              <a:rPr lang="en-NZ" dirty="0" smtClean="0"/>
              <a:t>Increase operating standards for RPAS users. Scalable to operations.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600" b="1" dirty="0">
                <a:latin typeface="Arial Narrow" panose="020B0606020202030204" pitchFamily="34" charset="0"/>
              </a:rPr>
              <a:t>Goals moving forward</a:t>
            </a:r>
            <a:endParaRPr lang="en-US" sz="3600" b="1" dirty="0">
              <a:latin typeface="Arial Narrow" panose="020B060602020203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91293EA-616D-3945-9210-5871E8193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894" y="1680633"/>
            <a:ext cx="46736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7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12795"/>
            <a:ext cx="706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Damen Golding </a:t>
            </a:r>
            <a:r>
              <a:rPr lang="en-US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– </a:t>
            </a:r>
            <a:r>
              <a:rPr lang="en-NZ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d.golding@massey.ac.nz</a:t>
            </a:r>
            <a:endParaRPr lang="en-NZ" sz="2800" dirty="0">
              <a:solidFill>
                <a:schemeClr val="accent4">
                  <a:lumMod val="60000"/>
                  <a:lumOff val="40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3188"/>
            <a:ext cx="72861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38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Safer Operations – Reap the Rewards</a:t>
            </a:r>
            <a:endParaRPr lang="en-NZ" sz="38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4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0201"/>
            <a:ext cx="12205402" cy="56040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6702" y="4581143"/>
            <a:ext cx="2464816" cy="22768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42009" y="4812085"/>
            <a:ext cx="9856691" cy="20459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8037" y="4219955"/>
            <a:ext cx="2548255" cy="1431290"/>
          </a:xfrm>
          <a:custGeom>
            <a:avLst/>
            <a:gdLst/>
            <a:ahLst/>
            <a:cxnLst/>
            <a:rect l="l" t="t" r="r" b="b"/>
            <a:pathLst>
              <a:path w="2548254" h="1431289">
                <a:moveTo>
                  <a:pt x="1273937" y="0"/>
                </a:moveTo>
                <a:lnTo>
                  <a:pt x="1199083" y="404"/>
                </a:lnTo>
                <a:lnTo>
                  <a:pt x="1125368" y="1604"/>
                </a:lnTo>
                <a:lnTo>
                  <a:pt x="1052911" y="3577"/>
                </a:lnTo>
                <a:lnTo>
                  <a:pt x="981833" y="6300"/>
                </a:lnTo>
                <a:lnTo>
                  <a:pt x="912252" y="9751"/>
                </a:lnTo>
                <a:lnTo>
                  <a:pt x="844288" y="13907"/>
                </a:lnTo>
                <a:lnTo>
                  <a:pt x="778061" y="18746"/>
                </a:lnTo>
                <a:lnTo>
                  <a:pt x="713690" y="24246"/>
                </a:lnTo>
                <a:lnTo>
                  <a:pt x="651293" y="30384"/>
                </a:lnTo>
                <a:lnTo>
                  <a:pt x="590992" y="37138"/>
                </a:lnTo>
                <a:lnTo>
                  <a:pt x="532905" y="44486"/>
                </a:lnTo>
                <a:lnTo>
                  <a:pt x="477152" y="52404"/>
                </a:lnTo>
                <a:lnTo>
                  <a:pt x="423852" y="60872"/>
                </a:lnTo>
                <a:lnTo>
                  <a:pt x="373125" y="69865"/>
                </a:lnTo>
                <a:lnTo>
                  <a:pt x="325091" y="79363"/>
                </a:lnTo>
                <a:lnTo>
                  <a:pt x="279868" y="89342"/>
                </a:lnTo>
                <a:lnTo>
                  <a:pt x="237576" y="99781"/>
                </a:lnTo>
                <a:lnTo>
                  <a:pt x="198335" y="110656"/>
                </a:lnTo>
                <a:lnTo>
                  <a:pt x="129483" y="133627"/>
                </a:lnTo>
                <a:lnTo>
                  <a:pt x="74268" y="158077"/>
                </a:lnTo>
                <a:lnTo>
                  <a:pt x="33645" y="183826"/>
                </a:lnTo>
                <a:lnTo>
                  <a:pt x="2162" y="224494"/>
                </a:lnTo>
                <a:lnTo>
                  <a:pt x="0" y="238506"/>
                </a:lnTo>
                <a:lnTo>
                  <a:pt x="0" y="1192657"/>
                </a:lnTo>
                <a:lnTo>
                  <a:pt x="19104" y="1234032"/>
                </a:lnTo>
                <a:lnTo>
                  <a:pt x="52073" y="1260365"/>
                </a:lnTo>
                <a:lnTo>
                  <a:pt x="100111" y="1285490"/>
                </a:lnTo>
                <a:lnTo>
                  <a:pt x="162264" y="1309226"/>
                </a:lnTo>
                <a:lnTo>
                  <a:pt x="237576" y="1331394"/>
                </a:lnTo>
                <a:lnTo>
                  <a:pt x="279868" y="1341835"/>
                </a:lnTo>
                <a:lnTo>
                  <a:pt x="325091" y="1351816"/>
                </a:lnTo>
                <a:lnTo>
                  <a:pt x="373126" y="1361316"/>
                </a:lnTo>
                <a:lnTo>
                  <a:pt x="423852" y="1370311"/>
                </a:lnTo>
                <a:lnTo>
                  <a:pt x="477152" y="1378781"/>
                </a:lnTo>
                <a:lnTo>
                  <a:pt x="532905" y="1386702"/>
                </a:lnTo>
                <a:lnTo>
                  <a:pt x="590992" y="1394051"/>
                </a:lnTo>
                <a:lnTo>
                  <a:pt x="651293" y="1400807"/>
                </a:lnTo>
                <a:lnTo>
                  <a:pt x="713690" y="1406947"/>
                </a:lnTo>
                <a:lnTo>
                  <a:pt x="778061" y="1412448"/>
                </a:lnTo>
                <a:lnTo>
                  <a:pt x="844288" y="1417289"/>
                </a:lnTo>
                <a:lnTo>
                  <a:pt x="912252" y="1421446"/>
                </a:lnTo>
                <a:lnTo>
                  <a:pt x="981833" y="1424898"/>
                </a:lnTo>
                <a:lnTo>
                  <a:pt x="1052911" y="1427622"/>
                </a:lnTo>
                <a:lnTo>
                  <a:pt x="1125368" y="1429595"/>
                </a:lnTo>
                <a:lnTo>
                  <a:pt x="1199083" y="1430795"/>
                </a:lnTo>
                <a:lnTo>
                  <a:pt x="1273937" y="1431201"/>
                </a:lnTo>
                <a:lnTo>
                  <a:pt x="1348790" y="1430795"/>
                </a:lnTo>
                <a:lnTo>
                  <a:pt x="1422505" y="1429595"/>
                </a:lnTo>
                <a:lnTo>
                  <a:pt x="1494962" y="1427622"/>
                </a:lnTo>
                <a:lnTo>
                  <a:pt x="1566040" y="1424898"/>
                </a:lnTo>
                <a:lnTo>
                  <a:pt x="1635621" y="1421446"/>
                </a:lnTo>
                <a:lnTo>
                  <a:pt x="1703585" y="1417289"/>
                </a:lnTo>
                <a:lnTo>
                  <a:pt x="1769812" y="1412448"/>
                </a:lnTo>
                <a:lnTo>
                  <a:pt x="1834183" y="1406947"/>
                </a:lnTo>
                <a:lnTo>
                  <a:pt x="1896580" y="1400807"/>
                </a:lnTo>
                <a:lnTo>
                  <a:pt x="1956881" y="1394051"/>
                </a:lnTo>
                <a:lnTo>
                  <a:pt x="2014968" y="1386702"/>
                </a:lnTo>
                <a:lnTo>
                  <a:pt x="2070721" y="1378781"/>
                </a:lnTo>
                <a:lnTo>
                  <a:pt x="2124021" y="1370311"/>
                </a:lnTo>
                <a:lnTo>
                  <a:pt x="2174748" y="1361316"/>
                </a:lnTo>
                <a:lnTo>
                  <a:pt x="2222782" y="1351816"/>
                </a:lnTo>
                <a:lnTo>
                  <a:pt x="2268005" y="1341835"/>
                </a:lnTo>
                <a:lnTo>
                  <a:pt x="2310297" y="1331394"/>
                </a:lnTo>
                <a:lnTo>
                  <a:pt x="2349538" y="1320517"/>
                </a:lnTo>
                <a:lnTo>
                  <a:pt x="2418390" y="1297542"/>
                </a:lnTo>
                <a:lnTo>
                  <a:pt x="2473605" y="1273090"/>
                </a:lnTo>
                <a:lnTo>
                  <a:pt x="2514228" y="1247338"/>
                </a:lnTo>
                <a:lnTo>
                  <a:pt x="2545711" y="1206668"/>
                </a:lnTo>
                <a:lnTo>
                  <a:pt x="2547874" y="1192657"/>
                </a:lnTo>
                <a:lnTo>
                  <a:pt x="2547874" y="238506"/>
                </a:lnTo>
                <a:lnTo>
                  <a:pt x="2528769" y="197132"/>
                </a:lnTo>
                <a:lnTo>
                  <a:pt x="2495800" y="170800"/>
                </a:lnTo>
                <a:lnTo>
                  <a:pt x="2447762" y="145678"/>
                </a:lnTo>
                <a:lnTo>
                  <a:pt x="2385609" y="121946"/>
                </a:lnTo>
                <a:lnTo>
                  <a:pt x="2310297" y="99781"/>
                </a:lnTo>
                <a:lnTo>
                  <a:pt x="2268005" y="89342"/>
                </a:lnTo>
                <a:lnTo>
                  <a:pt x="2222782" y="79363"/>
                </a:lnTo>
                <a:lnTo>
                  <a:pt x="2174748" y="69865"/>
                </a:lnTo>
                <a:lnTo>
                  <a:pt x="2124021" y="60872"/>
                </a:lnTo>
                <a:lnTo>
                  <a:pt x="2070721" y="52404"/>
                </a:lnTo>
                <a:lnTo>
                  <a:pt x="2014968" y="44486"/>
                </a:lnTo>
                <a:lnTo>
                  <a:pt x="1956881" y="37138"/>
                </a:lnTo>
                <a:lnTo>
                  <a:pt x="1896580" y="30384"/>
                </a:lnTo>
                <a:lnTo>
                  <a:pt x="1834183" y="24246"/>
                </a:lnTo>
                <a:lnTo>
                  <a:pt x="1769812" y="18746"/>
                </a:lnTo>
                <a:lnTo>
                  <a:pt x="1703585" y="13907"/>
                </a:lnTo>
                <a:lnTo>
                  <a:pt x="1635621" y="9751"/>
                </a:lnTo>
                <a:lnTo>
                  <a:pt x="1566040" y="6300"/>
                </a:lnTo>
                <a:lnTo>
                  <a:pt x="1494962" y="3577"/>
                </a:lnTo>
                <a:lnTo>
                  <a:pt x="1422505" y="1604"/>
                </a:lnTo>
                <a:lnTo>
                  <a:pt x="1348790" y="404"/>
                </a:lnTo>
                <a:lnTo>
                  <a:pt x="1273937" y="0"/>
                </a:lnTo>
                <a:close/>
              </a:path>
            </a:pathLst>
          </a:custGeom>
          <a:solidFill>
            <a:srgbClr val="CABAA0">
              <a:alpha val="5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8037" y="4458461"/>
            <a:ext cx="2548255" cy="238760"/>
          </a:xfrm>
          <a:custGeom>
            <a:avLst/>
            <a:gdLst/>
            <a:ahLst/>
            <a:cxnLst/>
            <a:rect l="l" t="t" r="r" b="b"/>
            <a:pathLst>
              <a:path w="2548254" h="238760">
                <a:moveTo>
                  <a:pt x="2547874" y="0"/>
                </a:moveTo>
                <a:lnTo>
                  <a:pt x="2528769" y="41373"/>
                </a:lnTo>
                <a:lnTo>
                  <a:pt x="2495800" y="67705"/>
                </a:lnTo>
                <a:lnTo>
                  <a:pt x="2447762" y="92827"/>
                </a:lnTo>
                <a:lnTo>
                  <a:pt x="2385609" y="116559"/>
                </a:lnTo>
                <a:lnTo>
                  <a:pt x="2310297" y="138724"/>
                </a:lnTo>
                <a:lnTo>
                  <a:pt x="2268005" y="149163"/>
                </a:lnTo>
                <a:lnTo>
                  <a:pt x="2222782" y="159142"/>
                </a:lnTo>
                <a:lnTo>
                  <a:pt x="2174748" y="168640"/>
                </a:lnTo>
                <a:lnTo>
                  <a:pt x="2124021" y="177633"/>
                </a:lnTo>
                <a:lnTo>
                  <a:pt x="2070721" y="186101"/>
                </a:lnTo>
                <a:lnTo>
                  <a:pt x="2014968" y="194019"/>
                </a:lnTo>
                <a:lnTo>
                  <a:pt x="1956881" y="201367"/>
                </a:lnTo>
                <a:lnTo>
                  <a:pt x="1896580" y="208121"/>
                </a:lnTo>
                <a:lnTo>
                  <a:pt x="1834183" y="214259"/>
                </a:lnTo>
                <a:lnTo>
                  <a:pt x="1769812" y="219759"/>
                </a:lnTo>
                <a:lnTo>
                  <a:pt x="1703585" y="224598"/>
                </a:lnTo>
                <a:lnTo>
                  <a:pt x="1635621" y="228754"/>
                </a:lnTo>
                <a:lnTo>
                  <a:pt x="1566040" y="232205"/>
                </a:lnTo>
                <a:lnTo>
                  <a:pt x="1494962" y="234928"/>
                </a:lnTo>
                <a:lnTo>
                  <a:pt x="1422505" y="236901"/>
                </a:lnTo>
                <a:lnTo>
                  <a:pt x="1348790" y="238101"/>
                </a:lnTo>
                <a:lnTo>
                  <a:pt x="1273937" y="238506"/>
                </a:lnTo>
                <a:lnTo>
                  <a:pt x="1199083" y="238101"/>
                </a:lnTo>
                <a:lnTo>
                  <a:pt x="1125368" y="236901"/>
                </a:lnTo>
                <a:lnTo>
                  <a:pt x="1052911" y="234928"/>
                </a:lnTo>
                <a:lnTo>
                  <a:pt x="981833" y="232205"/>
                </a:lnTo>
                <a:lnTo>
                  <a:pt x="912252" y="228754"/>
                </a:lnTo>
                <a:lnTo>
                  <a:pt x="844288" y="224598"/>
                </a:lnTo>
                <a:lnTo>
                  <a:pt x="778061" y="219759"/>
                </a:lnTo>
                <a:lnTo>
                  <a:pt x="713690" y="214259"/>
                </a:lnTo>
                <a:lnTo>
                  <a:pt x="651293" y="208121"/>
                </a:lnTo>
                <a:lnTo>
                  <a:pt x="590992" y="201367"/>
                </a:lnTo>
                <a:lnTo>
                  <a:pt x="532905" y="194019"/>
                </a:lnTo>
                <a:lnTo>
                  <a:pt x="477152" y="186101"/>
                </a:lnTo>
                <a:lnTo>
                  <a:pt x="423852" y="177633"/>
                </a:lnTo>
                <a:lnTo>
                  <a:pt x="373125" y="168640"/>
                </a:lnTo>
                <a:lnTo>
                  <a:pt x="325091" y="159142"/>
                </a:lnTo>
                <a:lnTo>
                  <a:pt x="279868" y="149163"/>
                </a:lnTo>
                <a:lnTo>
                  <a:pt x="237576" y="138724"/>
                </a:lnTo>
                <a:lnTo>
                  <a:pt x="198335" y="127849"/>
                </a:lnTo>
                <a:lnTo>
                  <a:pt x="129483" y="104878"/>
                </a:lnTo>
                <a:lnTo>
                  <a:pt x="74268" y="80428"/>
                </a:lnTo>
                <a:lnTo>
                  <a:pt x="33645" y="54679"/>
                </a:lnTo>
                <a:lnTo>
                  <a:pt x="2162" y="14011"/>
                </a:lnTo>
                <a:lnTo>
                  <a:pt x="0" y="0"/>
                </a:lnTo>
              </a:path>
            </a:pathLst>
          </a:custGeom>
          <a:ln w="25400">
            <a:solidFill>
              <a:srgbClr val="826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28037" y="4219955"/>
            <a:ext cx="2548255" cy="1431290"/>
          </a:xfrm>
          <a:custGeom>
            <a:avLst/>
            <a:gdLst/>
            <a:ahLst/>
            <a:cxnLst/>
            <a:rect l="l" t="t" r="r" b="b"/>
            <a:pathLst>
              <a:path w="2548254" h="1431289">
                <a:moveTo>
                  <a:pt x="0" y="238506"/>
                </a:moveTo>
                <a:lnTo>
                  <a:pt x="19104" y="197132"/>
                </a:lnTo>
                <a:lnTo>
                  <a:pt x="52073" y="170800"/>
                </a:lnTo>
                <a:lnTo>
                  <a:pt x="100111" y="145678"/>
                </a:lnTo>
                <a:lnTo>
                  <a:pt x="162264" y="121946"/>
                </a:lnTo>
                <a:lnTo>
                  <a:pt x="237576" y="99781"/>
                </a:lnTo>
                <a:lnTo>
                  <a:pt x="279868" y="89342"/>
                </a:lnTo>
                <a:lnTo>
                  <a:pt x="325091" y="79363"/>
                </a:lnTo>
                <a:lnTo>
                  <a:pt x="373125" y="69865"/>
                </a:lnTo>
                <a:lnTo>
                  <a:pt x="423852" y="60872"/>
                </a:lnTo>
                <a:lnTo>
                  <a:pt x="477152" y="52404"/>
                </a:lnTo>
                <a:lnTo>
                  <a:pt x="532905" y="44486"/>
                </a:lnTo>
                <a:lnTo>
                  <a:pt x="590992" y="37138"/>
                </a:lnTo>
                <a:lnTo>
                  <a:pt x="651293" y="30384"/>
                </a:lnTo>
                <a:lnTo>
                  <a:pt x="713690" y="24246"/>
                </a:lnTo>
                <a:lnTo>
                  <a:pt x="778061" y="18746"/>
                </a:lnTo>
                <a:lnTo>
                  <a:pt x="844288" y="13907"/>
                </a:lnTo>
                <a:lnTo>
                  <a:pt x="912252" y="9751"/>
                </a:lnTo>
                <a:lnTo>
                  <a:pt x="981833" y="6300"/>
                </a:lnTo>
                <a:lnTo>
                  <a:pt x="1052911" y="3577"/>
                </a:lnTo>
                <a:lnTo>
                  <a:pt x="1125368" y="1604"/>
                </a:lnTo>
                <a:lnTo>
                  <a:pt x="1199083" y="404"/>
                </a:lnTo>
                <a:lnTo>
                  <a:pt x="1273937" y="0"/>
                </a:lnTo>
                <a:lnTo>
                  <a:pt x="1348790" y="404"/>
                </a:lnTo>
                <a:lnTo>
                  <a:pt x="1422505" y="1604"/>
                </a:lnTo>
                <a:lnTo>
                  <a:pt x="1494962" y="3577"/>
                </a:lnTo>
                <a:lnTo>
                  <a:pt x="1566040" y="6300"/>
                </a:lnTo>
                <a:lnTo>
                  <a:pt x="1635621" y="9751"/>
                </a:lnTo>
                <a:lnTo>
                  <a:pt x="1703585" y="13907"/>
                </a:lnTo>
                <a:lnTo>
                  <a:pt x="1769812" y="18746"/>
                </a:lnTo>
                <a:lnTo>
                  <a:pt x="1834183" y="24246"/>
                </a:lnTo>
                <a:lnTo>
                  <a:pt x="1896580" y="30384"/>
                </a:lnTo>
                <a:lnTo>
                  <a:pt x="1956881" y="37138"/>
                </a:lnTo>
                <a:lnTo>
                  <a:pt x="2014968" y="44486"/>
                </a:lnTo>
                <a:lnTo>
                  <a:pt x="2070721" y="52404"/>
                </a:lnTo>
                <a:lnTo>
                  <a:pt x="2124021" y="60872"/>
                </a:lnTo>
                <a:lnTo>
                  <a:pt x="2174748" y="69865"/>
                </a:lnTo>
                <a:lnTo>
                  <a:pt x="2222782" y="79363"/>
                </a:lnTo>
                <a:lnTo>
                  <a:pt x="2268005" y="89342"/>
                </a:lnTo>
                <a:lnTo>
                  <a:pt x="2310297" y="99781"/>
                </a:lnTo>
                <a:lnTo>
                  <a:pt x="2349538" y="110656"/>
                </a:lnTo>
                <a:lnTo>
                  <a:pt x="2418390" y="133627"/>
                </a:lnTo>
                <a:lnTo>
                  <a:pt x="2473605" y="158077"/>
                </a:lnTo>
                <a:lnTo>
                  <a:pt x="2514228" y="183826"/>
                </a:lnTo>
                <a:lnTo>
                  <a:pt x="2545711" y="224494"/>
                </a:lnTo>
                <a:lnTo>
                  <a:pt x="2547874" y="238506"/>
                </a:lnTo>
                <a:lnTo>
                  <a:pt x="2547874" y="1192657"/>
                </a:lnTo>
                <a:lnTo>
                  <a:pt x="2528769" y="1234032"/>
                </a:lnTo>
                <a:lnTo>
                  <a:pt x="2495800" y="1260365"/>
                </a:lnTo>
                <a:lnTo>
                  <a:pt x="2447762" y="1285490"/>
                </a:lnTo>
                <a:lnTo>
                  <a:pt x="2385609" y="1309226"/>
                </a:lnTo>
                <a:lnTo>
                  <a:pt x="2310297" y="1331394"/>
                </a:lnTo>
                <a:lnTo>
                  <a:pt x="2268005" y="1341835"/>
                </a:lnTo>
                <a:lnTo>
                  <a:pt x="2222782" y="1351816"/>
                </a:lnTo>
                <a:lnTo>
                  <a:pt x="2174748" y="1361316"/>
                </a:lnTo>
                <a:lnTo>
                  <a:pt x="2124021" y="1370311"/>
                </a:lnTo>
                <a:lnTo>
                  <a:pt x="2070721" y="1378781"/>
                </a:lnTo>
                <a:lnTo>
                  <a:pt x="2014968" y="1386702"/>
                </a:lnTo>
                <a:lnTo>
                  <a:pt x="1956881" y="1394051"/>
                </a:lnTo>
                <a:lnTo>
                  <a:pt x="1896580" y="1400807"/>
                </a:lnTo>
                <a:lnTo>
                  <a:pt x="1834183" y="1406947"/>
                </a:lnTo>
                <a:lnTo>
                  <a:pt x="1769812" y="1412448"/>
                </a:lnTo>
                <a:lnTo>
                  <a:pt x="1703585" y="1417289"/>
                </a:lnTo>
                <a:lnTo>
                  <a:pt x="1635621" y="1421446"/>
                </a:lnTo>
                <a:lnTo>
                  <a:pt x="1566040" y="1424898"/>
                </a:lnTo>
                <a:lnTo>
                  <a:pt x="1494962" y="1427622"/>
                </a:lnTo>
                <a:lnTo>
                  <a:pt x="1422505" y="1429595"/>
                </a:lnTo>
                <a:lnTo>
                  <a:pt x="1348790" y="1430795"/>
                </a:lnTo>
                <a:lnTo>
                  <a:pt x="1273937" y="1431201"/>
                </a:lnTo>
                <a:lnTo>
                  <a:pt x="1199083" y="1430795"/>
                </a:lnTo>
                <a:lnTo>
                  <a:pt x="1125368" y="1429595"/>
                </a:lnTo>
                <a:lnTo>
                  <a:pt x="1052911" y="1427622"/>
                </a:lnTo>
                <a:lnTo>
                  <a:pt x="981833" y="1424898"/>
                </a:lnTo>
                <a:lnTo>
                  <a:pt x="912252" y="1421446"/>
                </a:lnTo>
                <a:lnTo>
                  <a:pt x="844288" y="1417289"/>
                </a:lnTo>
                <a:lnTo>
                  <a:pt x="778061" y="1412448"/>
                </a:lnTo>
                <a:lnTo>
                  <a:pt x="713690" y="1406947"/>
                </a:lnTo>
                <a:lnTo>
                  <a:pt x="651293" y="1400807"/>
                </a:lnTo>
                <a:lnTo>
                  <a:pt x="590992" y="1394051"/>
                </a:lnTo>
                <a:lnTo>
                  <a:pt x="532905" y="1386702"/>
                </a:lnTo>
                <a:lnTo>
                  <a:pt x="477152" y="1378781"/>
                </a:lnTo>
                <a:lnTo>
                  <a:pt x="423852" y="1370311"/>
                </a:lnTo>
                <a:lnTo>
                  <a:pt x="373125" y="1361316"/>
                </a:lnTo>
                <a:lnTo>
                  <a:pt x="325091" y="1351816"/>
                </a:lnTo>
                <a:lnTo>
                  <a:pt x="279868" y="1341835"/>
                </a:lnTo>
                <a:lnTo>
                  <a:pt x="237576" y="1331394"/>
                </a:lnTo>
                <a:lnTo>
                  <a:pt x="198335" y="1320517"/>
                </a:lnTo>
                <a:lnTo>
                  <a:pt x="129483" y="1297542"/>
                </a:lnTo>
                <a:lnTo>
                  <a:pt x="74268" y="1273090"/>
                </a:lnTo>
                <a:lnTo>
                  <a:pt x="33645" y="1247338"/>
                </a:lnTo>
                <a:lnTo>
                  <a:pt x="2162" y="1206668"/>
                </a:lnTo>
                <a:lnTo>
                  <a:pt x="0" y="1192657"/>
                </a:lnTo>
                <a:lnTo>
                  <a:pt x="0" y="238506"/>
                </a:lnTo>
                <a:close/>
              </a:path>
            </a:pathLst>
          </a:custGeom>
          <a:ln w="25400">
            <a:solidFill>
              <a:srgbClr val="826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42299" y="3140965"/>
            <a:ext cx="3510279" cy="1665605"/>
          </a:xfrm>
          <a:custGeom>
            <a:avLst/>
            <a:gdLst/>
            <a:ahLst/>
            <a:cxnLst/>
            <a:rect l="l" t="t" r="r" b="b"/>
            <a:pathLst>
              <a:path w="3510279" h="1665604">
                <a:moveTo>
                  <a:pt x="1754797" y="0"/>
                </a:moveTo>
                <a:lnTo>
                  <a:pt x="1603388" y="1019"/>
                </a:lnTo>
                <a:lnTo>
                  <a:pt x="1455555" y="4021"/>
                </a:lnTo>
                <a:lnTo>
                  <a:pt x="1311825" y="8923"/>
                </a:lnTo>
                <a:lnTo>
                  <a:pt x="1172725" y="15641"/>
                </a:lnTo>
                <a:lnTo>
                  <a:pt x="1038781" y="24092"/>
                </a:lnTo>
                <a:lnTo>
                  <a:pt x="910521" y="34193"/>
                </a:lnTo>
                <a:lnTo>
                  <a:pt x="788471" y="45859"/>
                </a:lnTo>
                <a:lnTo>
                  <a:pt x="673158" y="59007"/>
                </a:lnTo>
                <a:lnTo>
                  <a:pt x="618192" y="66111"/>
                </a:lnTo>
                <a:lnTo>
                  <a:pt x="565108" y="73555"/>
                </a:lnTo>
                <a:lnTo>
                  <a:pt x="513972" y="81327"/>
                </a:lnTo>
                <a:lnTo>
                  <a:pt x="464849" y="89418"/>
                </a:lnTo>
                <a:lnTo>
                  <a:pt x="417805" y="97817"/>
                </a:lnTo>
                <a:lnTo>
                  <a:pt x="372907" y="106513"/>
                </a:lnTo>
                <a:lnTo>
                  <a:pt x="330219" y="115497"/>
                </a:lnTo>
                <a:lnTo>
                  <a:pt x="289808" y="124757"/>
                </a:lnTo>
                <a:lnTo>
                  <a:pt x="251740" y="134284"/>
                </a:lnTo>
                <a:lnTo>
                  <a:pt x="182896" y="154095"/>
                </a:lnTo>
                <a:lnTo>
                  <a:pt x="124212" y="174846"/>
                </a:lnTo>
                <a:lnTo>
                  <a:pt x="76216" y="196453"/>
                </a:lnTo>
                <a:lnTo>
                  <a:pt x="39434" y="218834"/>
                </a:lnTo>
                <a:lnTo>
                  <a:pt x="6441" y="253673"/>
                </a:lnTo>
                <a:lnTo>
                  <a:pt x="0" y="277622"/>
                </a:lnTo>
                <a:lnTo>
                  <a:pt x="0" y="1387983"/>
                </a:lnTo>
                <a:lnTo>
                  <a:pt x="14394" y="1423725"/>
                </a:lnTo>
                <a:lnTo>
                  <a:pt x="56390" y="1458095"/>
                </a:lnTo>
                <a:lnTo>
                  <a:pt x="98845" y="1480107"/>
                </a:lnTo>
                <a:lnTo>
                  <a:pt x="152251" y="1501301"/>
                </a:lnTo>
                <a:lnTo>
                  <a:pt x="216081" y="1521594"/>
                </a:lnTo>
                <a:lnTo>
                  <a:pt x="289808" y="1540903"/>
                </a:lnTo>
                <a:lnTo>
                  <a:pt x="330219" y="1550162"/>
                </a:lnTo>
                <a:lnTo>
                  <a:pt x="372907" y="1559145"/>
                </a:lnTo>
                <a:lnTo>
                  <a:pt x="417805" y="1567839"/>
                </a:lnTo>
                <a:lnTo>
                  <a:pt x="464849" y="1576236"/>
                </a:lnTo>
                <a:lnTo>
                  <a:pt x="513972" y="1584325"/>
                </a:lnTo>
                <a:lnTo>
                  <a:pt x="565108" y="1592094"/>
                </a:lnTo>
                <a:lnTo>
                  <a:pt x="618192" y="1599535"/>
                </a:lnTo>
                <a:lnTo>
                  <a:pt x="673158" y="1606636"/>
                </a:lnTo>
                <a:lnTo>
                  <a:pt x="788471" y="1619778"/>
                </a:lnTo>
                <a:lnTo>
                  <a:pt x="910521" y="1631437"/>
                </a:lnTo>
                <a:lnTo>
                  <a:pt x="1038781" y="1641531"/>
                </a:lnTo>
                <a:lnTo>
                  <a:pt x="1172725" y="1649976"/>
                </a:lnTo>
                <a:lnTo>
                  <a:pt x="1311825" y="1656689"/>
                </a:lnTo>
                <a:lnTo>
                  <a:pt x="1455555" y="1661587"/>
                </a:lnTo>
                <a:lnTo>
                  <a:pt x="1603388" y="1664586"/>
                </a:lnTo>
                <a:lnTo>
                  <a:pt x="1754797" y="1665605"/>
                </a:lnTo>
                <a:lnTo>
                  <a:pt x="1830925" y="1665348"/>
                </a:lnTo>
                <a:lnTo>
                  <a:pt x="1980629" y="1663329"/>
                </a:lnTo>
                <a:lnTo>
                  <a:pt x="2126491" y="1659370"/>
                </a:lnTo>
                <a:lnTo>
                  <a:pt x="2267985" y="1653554"/>
                </a:lnTo>
                <a:lnTo>
                  <a:pt x="2404583" y="1645965"/>
                </a:lnTo>
                <a:lnTo>
                  <a:pt x="2535759" y="1636685"/>
                </a:lnTo>
                <a:lnTo>
                  <a:pt x="2660987" y="1625798"/>
                </a:lnTo>
                <a:lnTo>
                  <a:pt x="2779740" y="1613387"/>
                </a:lnTo>
                <a:lnTo>
                  <a:pt x="2836523" y="1606636"/>
                </a:lnTo>
                <a:lnTo>
                  <a:pt x="2891491" y="1599535"/>
                </a:lnTo>
                <a:lnTo>
                  <a:pt x="2944576" y="1592094"/>
                </a:lnTo>
                <a:lnTo>
                  <a:pt x="2995714" y="1584325"/>
                </a:lnTo>
                <a:lnTo>
                  <a:pt x="3044837" y="1576236"/>
                </a:lnTo>
                <a:lnTo>
                  <a:pt x="3091882" y="1567839"/>
                </a:lnTo>
                <a:lnTo>
                  <a:pt x="3136781" y="1559145"/>
                </a:lnTo>
                <a:lnTo>
                  <a:pt x="3179468" y="1550162"/>
                </a:lnTo>
                <a:lnTo>
                  <a:pt x="3219879" y="1540903"/>
                </a:lnTo>
                <a:lnTo>
                  <a:pt x="3257947" y="1531376"/>
                </a:lnTo>
                <a:lnTo>
                  <a:pt x="3326791" y="1511565"/>
                </a:lnTo>
                <a:lnTo>
                  <a:pt x="3385474" y="1490811"/>
                </a:lnTo>
                <a:lnTo>
                  <a:pt x="3433469" y="1469198"/>
                </a:lnTo>
                <a:lnTo>
                  <a:pt x="3470249" y="1446808"/>
                </a:lnTo>
                <a:lnTo>
                  <a:pt x="3503242" y="1411949"/>
                </a:lnTo>
                <a:lnTo>
                  <a:pt x="3509683" y="1387983"/>
                </a:lnTo>
                <a:lnTo>
                  <a:pt x="3509683" y="277622"/>
                </a:lnTo>
                <a:lnTo>
                  <a:pt x="3495289" y="241905"/>
                </a:lnTo>
                <a:lnTo>
                  <a:pt x="3453294" y="207552"/>
                </a:lnTo>
                <a:lnTo>
                  <a:pt x="3410840" y="185547"/>
                </a:lnTo>
                <a:lnTo>
                  <a:pt x="3357435" y="164358"/>
                </a:lnTo>
                <a:lnTo>
                  <a:pt x="3293606" y="144067"/>
                </a:lnTo>
                <a:lnTo>
                  <a:pt x="3219879" y="124757"/>
                </a:lnTo>
                <a:lnTo>
                  <a:pt x="3179468" y="115497"/>
                </a:lnTo>
                <a:lnTo>
                  <a:pt x="3136781" y="106513"/>
                </a:lnTo>
                <a:lnTo>
                  <a:pt x="3091882" y="97817"/>
                </a:lnTo>
                <a:lnTo>
                  <a:pt x="3044837" y="89418"/>
                </a:lnTo>
                <a:lnTo>
                  <a:pt x="2995714" y="81327"/>
                </a:lnTo>
                <a:lnTo>
                  <a:pt x="2944576" y="73555"/>
                </a:lnTo>
                <a:lnTo>
                  <a:pt x="2891491" y="66111"/>
                </a:lnTo>
                <a:lnTo>
                  <a:pt x="2836523" y="59007"/>
                </a:lnTo>
                <a:lnTo>
                  <a:pt x="2721206" y="45859"/>
                </a:lnTo>
                <a:lnTo>
                  <a:pt x="2599149" y="34193"/>
                </a:lnTo>
                <a:lnTo>
                  <a:pt x="2470882" y="24092"/>
                </a:lnTo>
                <a:lnTo>
                  <a:pt x="2336929" y="15641"/>
                </a:lnTo>
                <a:lnTo>
                  <a:pt x="2197817" y="8923"/>
                </a:lnTo>
                <a:lnTo>
                  <a:pt x="2054073" y="4021"/>
                </a:lnTo>
                <a:lnTo>
                  <a:pt x="1906224" y="1019"/>
                </a:lnTo>
                <a:lnTo>
                  <a:pt x="1830925" y="256"/>
                </a:lnTo>
                <a:lnTo>
                  <a:pt x="1754797" y="0"/>
                </a:lnTo>
                <a:close/>
              </a:path>
            </a:pathLst>
          </a:custGeom>
          <a:solidFill>
            <a:srgbClr val="D3AFD2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42299" y="3418585"/>
            <a:ext cx="3510279" cy="278130"/>
          </a:xfrm>
          <a:custGeom>
            <a:avLst/>
            <a:gdLst/>
            <a:ahLst/>
            <a:cxnLst/>
            <a:rect l="l" t="t" r="r" b="b"/>
            <a:pathLst>
              <a:path w="3510279" h="278129">
                <a:moveTo>
                  <a:pt x="3509683" y="0"/>
                </a:moveTo>
                <a:lnTo>
                  <a:pt x="3495289" y="35716"/>
                </a:lnTo>
                <a:lnTo>
                  <a:pt x="3453294" y="70069"/>
                </a:lnTo>
                <a:lnTo>
                  <a:pt x="3410840" y="92074"/>
                </a:lnTo>
                <a:lnTo>
                  <a:pt x="3357435" y="113263"/>
                </a:lnTo>
                <a:lnTo>
                  <a:pt x="3293606" y="133554"/>
                </a:lnTo>
                <a:lnTo>
                  <a:pt x="3219879" y="152864"/>
                </a:lnTo>
                <a:lnTo>
                  <a:pt x="3179468" y="162124"/>
                </a:lnTo>
                <a:lnTo>
                  <a:pt x="3136781" y="171108"/>
                </a:lnTo>
                <a:lnTo>
                  <a:pt x="3091882" y="179804"/>
                </a:lnTo>
                <a:lnTo>
                  <a:pt x="3044837" y="188203"/>
                </a:lnTo>
                <a:lnTo>
                  <a:pt x="2995714" y="196294"/>
                </a:lnTo>
                <a:lnTo>
                  <a:pt x="2944576" y="204066"/>
                </a:lnTo>
                <a:lnTo>
                  <a:pt x="2891491" y="211510"/>
                </a:lnTo>
                <a:lnTo>
                  <a:pt x="2836523" y="218614"/>
                </a:lnTo>
                <a:lnTo>
                  <a:pt x="2779740" y="225368"/>
                </a:lnTo>
                <a:lnTo>
                  <a:pt x="2721206" y="231762"/>
                </a:lnTo>
                <a:lnTo>
                  <a:pt x="2660987" y="237786"/>
                </a:lnTo>
                <a:lnTo>
                  <a:pt x="2599149" y="243428"/>
                </a:lnTo>
                <a:lnTo>
                  <a:pt x="2535759" y="248680"/>
                </a:lnTo>
                <a:lnTo>
                  <a:pt x="2470882" y="253529"/>
                </a:lnTo>
                <a:lnTo>
                  <a:pt x="2404583" y="257966"/>
                </a:lnTo>
                <a:lnTo>
                  <a:pt x="2336929" y="261980"/>
                </a:lnTo>
                <a:lnTo>
                  <a:pt x="2267985" y="265561"/>
                </a:lnTo>
                <a:lnTo>
                  <a:pt x="2197817" y="268698"/>
                </a:lnTo>
                <a:lnTo>
                  <a:pt x="2126491" y="271381"/>
                </a:lnTo>
                <a:lnTo>
                  <a:pt x="2054073" y="273600"/>
                </a:lnTo>
                <a:lnTo>
                  <a:pt x="1980629" y="275344"/>
                </a:lnTo>
                <a:lnTo>
                  <a:pt x="1906224" y="276602"/>
                </a:lnTo>
                <a:lnTo>
                  <a:pt x="1830925" y="277365"/>
                </a:lnTo>
                <a:lnTo>
                  <a:pt x="1754797" y="277622"/>
                </a:lnTo>
                <a:lnTo>
                  <a:pt x="1678678" y="277365"/>
                </a:lnTo>
                <a:lnTo>
                  <a:pt x="1603388" y="276602"/>
                </a:lnTo>
                <a:lnTo>
                  <a:pt x="1528991" y="275344"/>
                </a:lnTo>
                <a:lnTo>
                  <a:pt x="1455555" y="273600"/>
                </a:lnTo>
                <a:lnTo>
                  <a:pt x="1383144" y="271381"/>
                </a:lnTo>
                <a:lnTo>
                  <a:pt x="1311825" y="268698"/>
                </a:lnTo>
                <a:lnTo>
                  <a:pt x="1241663" y="265561"/>
                </a:lnTo>
                <a:lnTo>
                  <a:pt x="1172725" y="261980"/>
                </a:lnTo>
                <a:lnTo>
                  <a:pt x="1105076" y="257966"/>
                </a:lnTo>
                <a:lnTo>
                  <a:pt x="1038781" y="253529"/>
                </a:lnTo>
                <a:lnTo>
                  <a:pt x="973908" y="248680"/>
                </a:lnTo>
                <a:lnTo>
                  <a:pt x="910521" y="243428"/>
                </a:lnTo>
                <a:lnTo>
                  <a:pt x="848687" y="237786"/>
                </a:lnTo>
                <a:lnTo>
                  <a:pt x="788471" y="231762"/>
                </a:lnTo>
                <a:lnTo>
                  <a:pt x="729939" y="225368"/>
                </a:lnTo>
                <a:lnTo>
                  <a:pt x="673158" y="218614"/>
                </a:lnTo>
                <a:lnTo>
                  <a:pt x="618192" y="211510"/>
                </a:lnTo>
                <a:lnTo>
                  <a:pt x="565108" y="204066"/>
                </a:lnTo>
                <a:lnTo>
                  <a:pt x="513972" y="196294"/>
                </a:lnTo>
                <a:lnTo>
                  <a:pt x="464849" y="188203"/>
                </a:lnTo>
                <a:lnTo>
                  <a:pt x="417805" y="179804"/>
                </a:lnTo>
                <a:lnTo>
                  <a:pt x="372907" y="171108"/>
                </a:lnTo>
                <a:lnTo>
                  <a:pt x="330219" y="162124"/>
                </a:lnTo>
                <a:lnTo>
                  <a:pt x="289808" y="152864"/>
                </a:lnTo>
                <a:lnTo>
                  <a:pt x="251740" y="143337"/>
                </a:lnTo>
                <a:lnTo>
                  <a:pt x="182896" y="123526"/>
                </a:lnTo>
                <a:lnTo>
                  <a:pt x="124212" y="102775"/>
                </a:lnTo>
                <a:lnTo>
                  <a:pt x="76216" y="81168"/>
                </a:lnTo>
                <a:lnTo>
                  <a:pt x="39434" y="58787"/>
                </a:lnTo>
                <a:lnTo>
                  <a:pt x="6441" y="23948"/>
                </a:lnTo>
                <a:lnTo>
                  <a:pt x="1621" y="12039"/>
                </a:lnTo>
                <a:lnTo>
                  <a:pt x="0" y="0"/>
                </a:lnTo>
              </a:path>
            </a:pathLst>
          </a:custGeom>
          <a:ln w="25400">
            <a:solidFill>
              <a:srgbClr val="D3AF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42299" y="3140965"/>
            <a:ext cx="3510279" cy="1665605"/>
          </a:xfrm>
          <a:custGeom>
            <a:avLst/>
            <a:gdLst/>
            <a:ahLst/>
            <a:cxnLst/>
            <a:rect l="l" t="t" r="r" b="b"/>
            <a:pathLst>
              <a:path w="3510279" h="1665604">
                <a:moveTo>
                  <a:pt x="0" y="277622"/>
                </a:moveTo>
                <a:lnTo>
                  <a:pt x="14394" y="241905"/>
                </a:lnTo>
                <a:lnTo>
                  <a:pt x="56390" y="207552"/>
                </a:lnTo>
                <a:lnTo>
                  <a:pt x="98845" y="185547"/>
                </a:lnTo>
                <a:lnTo>
                  <a:pt x="152251" y="164358"/>
                </a:lnTo>
                <a:lnTo>
                  <a:pt x="216081" y="144067"/>
                </a:lnTo>
                <a:lnTo>
                  <a:pt x="289808" y="124757"/>
                </a:lnTo>
                <a:lnTo>
                  <a:pt x="330219" y="115497"/>
                </a:lnTo>
                <a:lnTo>
                  <a:pt x="372907" y="106513"/>
                </a:lnTo>
                <a:lnTo>
                  <a:pt x="417805" y="97817"/>
                </a:lnTo>
                <a:lnTo>
                  <a:pt x="464849" y="89418"/>
                </a:lnTo>
                <a:lnTo>
                  <a:pt x="513972" y="81327"/>
                </a:lnTo>
                <a:lnTo>
                  <a:pt x="565108" y="73555"/>
                </a:lnTo>
                <a:lnTo>
                  <a:pt x="618192" y="66111"/>
                </a:lnTo>
                <a:lnTo>
                  <a:pt x="673158" y="59007"/>
                </a:lnTo>
                <a:lnTo>
                  <a:pt x="729939" y="52253"/>
                </a:lnTo>
                <a:lnTo>
                  <a:pt x="788471" y="45859"/>
                </a:lnTo>
                <a:lnTo>
                  <a:pt x="848687" y="39835"/>
                </a:lnTo>
                <a:lnTo>
                  <a:pt x="910521" y="34193"/>
                </a:lnTo>
                <a:lnTo>
                  <a:pt x="973908" y="28941"/>
                </a:lnTo>
                <a:lnTo>
                  <a:pt x="1038781" y="24092"/>
                </a:lnTo>
                <a:lnTo>
                  <a:pt x="1105076" y="19655"/>
                </a:lnTo>
                <a:lnTo>
                  <a:pt x="1172725" y="15641"/>
                </a:lnTo>
                <a:lnTo>
                  <a:pt x="1241663" y="12060"/>
                </a:lnTo>
                <a:lnTo>
                  <a:pt x="1311825" y="8923"/>
                </a:lnTo>
                <a:lnTo>
                  <a:pt x="1383144" y="6240"/>
                </a:lnTo>
                <a:lnTo>
                  <a:pt x="1455555" y="4021"/>
                </a:lnTo>
                <a:lnTo>
                  <a:pt x="1528991" y="2277"/>
                </a:lnTo>
                <a:lnTo>
                  <a:pt x="1603388" y="1019"/>
                </a:lnTo>
                <a:lnTo>
                  <a:pt x="1678678" y="256"/>
                </a:lnTo>
                <a:lnTo>
                  <a:pt x="1754797" y="0"/>
                </a:lnTo>
                <a:lnTo>
                  <a:pt x="1830925" y="256"/>
                </a:lnTo>
                <a:lnTo>
                  <a:pt x="1906224" y="1019"/>
                </a:lnTo>
                <a:lnTo>
                  <a:pt x="1980629" y="2277"/>
                </a:lnTo>
                <a:lnTo>
                  <a:pt x="2054073" y="4021"/>
                </a:lnTo>
                <a:lnTo>
                  <a:pt x="2126491" y="6240"/>
                </a:lnTo>
                <a:lnTo>
                  <a:pt x="2197817" y="8923"/>
                </a:lnTo>
                <a:lnTo>
                  <a:pt x="2267985" y="12060"/>
                </a:lnTo>
                <a:lnTo>
                  <a:pt x="2336929" y="15641"/>
                </a:lnTo>
                <a:lnTo>
                  <a:pt x="2404583" y="19655"/>
                </a:lnTo>
                <a:lnTo>
                  <a:pt x="2470882" y="24092"/>
                </a:lnTo>
                <a:lnTo>
                  <a:pt x="2535759" y="28941"/>
                </a:lnTo>
                <a:lnTo>
                  <a:pt x="2599149" y="34193"/>
                </a:lnTo>
                <a:lnTo>
                  <a:pt x="2660987" y="39835"/>
                </a:lnTo>
                <a:lnTo>
                  <a:pt x="2721206" y="45859"/>
                </a:lnTo>
                <a:lnTo>
                  <a:pt x="2779740" y="52253"/>
                </a:lnTo>
                <a:lnTo>
                  <a:pt x="2836523" y="59007"/>
                </a:lnTo>
                <a:lnTo>
                  <a:pt x="2891491" y="66111"/>
                </a:lnTo>
                <a:lnTo>
                  <a:pt x="2944576" y="73555"/>
                </a:lnTo>
                <a:lnTo>
                  <a:pt x="2995714" y="81327"/>
                </a:lnTo>
                <a:lnTo>
                  <a:pt x="3044837" y="89418"/>
                </a:lnTo>
                <a:lnTo>
                  <a:pt x="3091882" y="97817"/>
                </a:lnTo>
                <a:lnTo>
                  <a:pt x="3136781" y="106513"/>
                </a:lnTo>
                <a:lnTo>
                  <a:pt x="3179468" y="115497"/>
                </a:lnTo>
                <a:lnTo>
                  <a:pt x="3219879" y="124757"/>
                </a:lnTo>
                <a:lnTo>
                  <a:pt x="3257947" y="134284"/>
                </a:lnTo>
                <a:lnTo>
                  <a:pt x="3326791" y="154095"/>
                </a:lnTo>
                <a:lnTo>
                  <a:pt x="3385474" y="174846"/>
                </a:lnTo>
                <a:lnTo>
                  <a:pt x="3433469" y="196453"/>
                </a:lnTo>
                <a:lnTo>
                  <a:pt x="3470249" y="218834"/>
                </a:lnTo>
                <a:lnTo>
                  <a:pt x="3503242" y="253673"/>
                </a:lnTo>
                <a:lnTo>
                  <a:pt x="3509683" y="277622"/>
                </a:lnTo>
                <a:lnTo>
                  <a:pt x="3509683" y="1387983"/>
                </a:lnTo>
                <a:lnTo>
                  <a:pt x="3495289" y="1423725"/>
                </a:lnTo>
                <a:lnTo>
                  <a:pt x="3453294" y="1458095"/>
                </a:lnTo>
                <a:lnTo>
                  <a:pt x="3410840" y="1480107"/>
                </a:lnTo>
                <a:lnTo>
                  <a:pt x="3357435" y="1501301"/>
                </a:lnTo>
                <a:lnTo>
                  <a:pt x="3293606" y="1521594"/>
                </a:lnTo>
                <a:lnTo>
                  <a:pt x="3219879" y="1540903"/>
                </a:lnTo>
                <a:lnTo>
                  <a:pt x="3179468" y="1550162"/>
                </a:lnTo>
                <a:lnTo>
                  <a:pt x="3136781" y="1559145"/>
                </a:lnTo>
                <a:lnTo>
                  <a:pt x="3091882" y="1567839"/>
                </a:lnTo>
                <a:lnTo>
                  <a:pt x="3044837" y="1576236"/>
                </a:lnTo>
                <a:lnTo>
                  <a:pt x="2995714" y="1584325"/>
                </a:lnTo>
                <a:lnTo>
                  <a:pt x="2944576" y="1592094"/>
                </a:lnTo>
                <a:lnTo>
                  <a:pt x="2891491" y="1599535"/>
                </a:lnTo>
                <a:lnTo>
                  <a:pt x="2836523" y="1606636"/>
                </a:lnTo>
                <a:lnTo>
                  <a:pt x="2779740" y="1613387"/>
                </a:lnTo>
                <a:lnTo>
                  <a:pt x="2721206" y="1619778"/>
                </a:lnTo>
                <a:lnTo>
                  <a:pt x="2660987" y="1625798"/>
                </a:lnTo>
                <a:lnTo>
                  <a:pt x="2599149" y="1631437"/>
                </a:lnTo>
                <a:lnTo>
                  <a:pt x="2535759" y="1636685"/>
                </a:lnTo>
                <a:lnTo>
                  <a:pt x="2470882" y="1641531"/>
                </a:lnTo>
                <a:lnTo>
                  <a:pt x="2404583" y="1645965"/>
                </a:lnTo>
                <a:lnTo>
                  <a:pt x="2336929" y="1649976"/>
                </a:lnTo>
                <a:lnTo>
                  <a:pt x="2267985" y="1653554"/>
                </a:lnTo>
                <a:lnTo>
                  <a:pt x="2197817" y="1656689"/>
                </a:lnTo>
                <a:lnTo>
                  <a:pt x="2126491" y="1659370"/>
                </a:lnTo>
                <a:lnTo>
                  <a:pt x="2054073" y="1661587"/>
                </a:lnTo>
                <a:lnTo>
                  <a:pt x="1980629" y="1663329"/>
                </a:lnTo>
                <a:lnTo>
                  <a:pt x="1906224" y="1664586"/>
                </a:lnTo>
                <a:lnTo>
                  <a:pt x="1830925" y="1665348"/>
                </a:lnTo>
                <a:lnTo>
                  <a:pt x="1754797" y="1665605"/>
                </a:lnTo>
                <a:lnTo>
                  <a:pt x="1678678" y="1665348"/>
                </a:lnTo>
                <a:lnTo>
                  <a:pt x="1603388" y="1664586"/>
                </a:lnTo>
                <a:lnTo>
                  <a:pt x="1528991" y="1663329"/>
                </a:lnTo>
                <a:lnTo>
                  <a:pt x="1455555" y="1661587"/>
                </a:lnTo>
                <a:lnTo>
                  <a:pt x="1383144" y="1659370"/>
                </a:lnTo>
                <a:lnTo>
                  <a:pt x="1311825" y="1656689"/>
                </a:lnTo>
                <a:lnTo>
                  <a:pt x="1241663" y="1653554"/>
                </a:lnTo>
                <a:lnTo>
                  <a:pt x="1172725" y="1649976"/>
                </a:lnTo>
                <a:lnTo>
                  <a:pt x="1105076" y="1645965"/>
                </a:lnTo>
                <a:lnTo>
                  <a:pt x="1038781" y="1641531"/>
                </a:lnTo>
                <a:lnTo>
                  <a:pt x="973908" y="1636685"/>
                </a:lnTo>
                <a:lnTo>
                  <a:pt x="910521" y="1631437"/>
                </a:lnTo>
                <a:lnTo>
                  <a:pt x="848687" y="1625798"/>
                </a:lnTo>
                <a:lnTo>
                  <a:pt x="788471" y="1619778"/>
                </a:lnTo>
                <a:lnTo>
                  <a:pt x="729939" y="1613387"/>
                </a:lnTo>
                <a:lnTo>
                  <a:pt x="673158" y="1606636"/>
                </a:lnTo>
                <a:lnTo>
                  <a:pt x="618192" y="1599535"/>
                </a:lnTo>
                <a:lnTo>
                  <a:pt x="565108" y="1592094"/>
                </a:lnTo>
                <a:lnTo>
                  <a:pt x="513972" y="1584325"/>
                </a:lnTo>
                <a:lnTo>
                  <a:pt x="464849" y="1576236"/>
                </a:lnTo>
                <a:lnTo>
                  <a:pt x="417805" y="1567839"/>
                </a:lnTo>
                <a:lnTo>
                  <a:pt x="372907" y="1559145"/>
                </a:lnTo>
                <a:lnTo>
                  <a:pt x="330219" y="1550162"/>
                </a:lnTo>
                <a:lnTo>
                  <a:pt x="289808" y="1540903"/>
                </a:lnTo>
                <a:lnTo>
                  <a:pt x="251740" y="1531376"/>
                </a:lnTo>
                <a:lnTo>
                  <a:pt x="182896" y="1511565"/>
                </a:lnTo>
                <a:lnTo>
                  <a:pt x="124212" y="1490811"/>
                </a:lnTo>
                <a:lnTo>
                  <a:pt x="76216" y="1469198"/>
                </a:lnTo>
                <a:lnTo>
                  <a:pt x="39434" y="1446808"/>
                </a:lnTo>
                <a:lnTo>
                  <a:pt x="6441" y="1411949"/>
                </a:lnTo>
                <a:lnTo>
                  <a:pt x="0" y="1387983"/>
                </a:lnTo>
                <a:lnTo>
                  <a:pt x="0" y="277622"/>
                </a:lnTo>
                <a:close/>
              </a:path>
            </a:pathLst>
          </a:custGeom>
          <a:ln w="25400">
            <a:solidFill>
              <a:srgbClr val="D3AF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08189" y="4422292"/>
            <a:ext cx="1879726" cy="11817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1537" y="2069464"/>
            <a:ext cx="8417560" cy="1524000"/>
          </a:xfrm>
          <a:custGeom>
            <a:avLst/>
            <a:gdLst/>
            <a:ahLst/>
            <a:cxnLst/>
            <a:rect l="l" t="t" r="r" b="b"/>
            <a:pathLst>
              <a:path w="8417560" h="1524000">
                <a:moveTo>
                  <a:pt x="5524445" y="1511300"/>
                </a:moveTo>
                <a:lnTo>
                  <a:pt x="2893066" y="1511300"/>
                </a:lnTo>
                <a:lnTo>
                  <a:pt x="2966404" y="1524000"/>
                </a:lnTo>
                <a:lnTo>
                  <a:pt x="5451105" y="1524000"/>
                </a:lnTo>
                <a:lnTo>
                  <a:pt x="5524445" y="1511300"/>
                </a:lnTo>
                <a:close/>
              </a:path>
              <a:path w="8417560" h="1524000">
                <a:moveTo>
                  <a:pt x="6088824" y="1498600"/>
                </a:moveTo>
                <a:lnTo>
                  <a:pt x="2328699" y="1498600"/>
                </a:lnTo>
                <a:lnTo>
                  <a:pt x="2396947" y="1511300"/>
                </a:lnTo>
                <a:lnTo>
                  <a:pt x="6020575" y="1511300"/>
                </a:lnTo>
                <a:lnTo>
                  <a:pt x="6088824" y="1498600"/>
                </a:lnTo>
                <a:close/>
              </a:path>
              <a:path w="8417560" h="1524000">
                <a:moveTo>
                  <a:pt x="6483188" y="1485900"/>
                </a:moveTo>
                <a:lnTo>
                  <a:pt x="1934340" y="1485900"/>
                </a:lnTo>
                <a:lnTo>
                  <a:pt x="1998198" y="1498600"/>
                </a:lnTo>
                <a:lnTo>
                  <a:pt x="6419330" y="1498600"/>
                </a:lnTo>
                <a:lnTo>
                  <a:pt x="6483188" y="1485900"/>
                </a:lnTo>
                <a:close/>
              </a:path>
              <a:path w="8417560" h="1524000">
                <a:moveTo>
                  <a:pt x="6730691" y="1473200"/>
                </a:moveTo>
                <a:lnTo>
                  <a:pt x="1686839" y="1473200"/>
                </a:lnTo>
                <a:lnTo>
                  <a:pt x="1747498" y="1485900"/>
                </a:lnTo>
                <a:lnTo>
                  <a:pt x="6670032" y="1485900"/>
                </a:lnTo>
                <a:lnTo>
                  <a:pt x="6730691" y="1473200"/>
                </a:lnTo>
                <a:close/>
              </a:path>
              <a:path w="8417560" h="1524000">
                <a:moveTo>
                  <a:pt x="7021206" y="1460500"/>
                </a:moveTo>
                <a:lnTo>
                  <a:pt x="1396325" y="1460500"/>
                </a:lnTo>
                <a:lnTo>
                  <a:pt x="1452679" y="1473200"/>
                </a:lnTo>
                <a:lnTo>
                  <a:pt x="6964852" y="1473200"/>
                </a:lnTo>
                <a:lnTo>
                  <a:pt x="7021206" y="1460500"/>
                </a:lnTo>
                <a:close/>
              </a:path>
              <a:path w="8417560" h="1524000">
                <a:moveTo>
                  <a:pt x="7237463" y="1447800"/>
                </a:moveTo>
                <a:lnTo>
                  <a:pt x="1180067" y="1447800"/>
                </a:lnTo>
                <a:lnTo>
                  <a:pt x="1232731" y="1460500"/>
                </a:lnTo>
                <a:lnTo>
                  <a:pt x="7184799" y="1460500"/>
                </a:lnTo>
                <a:lnTo>
                  <a:pt x="7237463" y="1447800"/>
                </a:lnTo>
                <a:close/>
              </a:path>
              <a:path w="8417560" h="1524000">
                <a:moveTo>
                  <a:pt x="7438416" y="1435100"/>
                </a:moveTo>
                <a:lnTo>
                  <a:pt x="979113" y="1435100"/>
                </a:lnTo>
                <a:lnTo>
                  <a:pt x="1027869" y="1447800"/>
                </a:lnTo>
                <a:lnTo>
                  <a:pt x="7389660" y="1447800"/>
                </a:lnTo>
                <a:lnTo>
                  <a:pt x="7438416" y="1435100"/>
                </a:lnTo>
                <a:close/>
              </a:path>
              <a:path w="8417560" h="1524000">
                <a:moveTo>
                  <a:pt x="7578563" y="1422400"/>
                </a:moveTo>
                <a:lnTo>
                  <a:pt x="838964" y="1422400"/>
                </a:lnTo>
                <a:lnTo>
                  <a:pt x="884646" y="1435100"/>
                </a:lnTo>
                <a:lnTo>
                  <a:pt x="7532881" y="1435100"/>
                </a:lnTo>
                <a:lnTo>
                  <a:pt x="7578563" y="1422400"/>
                </a:lnTo>
                <a:close/>
              </a:path>
              <a:path w="8417560" h="1524000">
                <a:moveTo>
                  <a:pt x="7750637" y="1409700"/>
                </a:moveTo>
                <a:lnTo>
                  <a:pt x="666888" y="1409700"/>
                </a:lnTo>
                <a:lnTo>
                  <a:pt x="708281" y="1422400"/>
                </a:lnTo>
                <a:lnTo>
                  <a:pt x="7709244" y="1422400"/>
                </a:lnTo>
                <a:lnTo>
                  <a:pt x="7750637" y="1409700"/>
                </a:lnTo>
                <a:close/>
              </a:path>
              <a:path w="8417560" h="1524000">
                <a:moveTo>
                  <a:pt x="7868124" y="1397000"/>
                </a:moveTo>
                <a:lnTo>
                  <a:pt x="549399" y="1397000"/>
                </a:lnTo>
                <a:lnTo>
                  <a:pt x="587433" y="1409700"/>
                </a:lnTo>
                <a:lnTo>
                  <a:pt x="7830091" y="1409700"/>
                </a:lnTo>
                <a:lnTo>
                  <a:pt x="7868124" y="1397000"/>
                </a:lnTo>
                <a:close/>
              </a:path>
              <a:path w="8417560" h="1524000">
                <a:moveTo>
                  <a:pt x="7975285" y="1384300"/>
                </a:moveTo>
                <a:lnTo>
                  <a:pt x="442235" y="1384300"/>
                </a:lnTo>
                <a:lnTo>
                  <a:pt x="476787" y="1397000"/>
                </a:lnTo>
                <a:lnTo>
                  <a:pt x="7940735" y="1397000"/>
                </a:lnTo>
                <a:lnTo>
                  <a:pt x="7975285" y="1384300"/>
                </a:lnTo>
                <a:close/>
              </a:path>
              <a:path w="8417560" h="1524000">
                <a:moveTo>
                  <a:pt x="8071754" y="1371600"/>
                </a:moveTo>
                <a:lnTo>
                  <a:pt x="345764" y="1371600"/>
                </a:lnTo>
                <a:lnTo>
                  <a:pt x="376711" y="1384300"/>
                </a:lnTo>
                <a:lnTo>
                  <a:pt x="8040809" y="1384300"/>
                </a:lnTo>
                <a:lnTo>
                  <a:pt x="8071754" y="1371600"/>
                </a:lnTo>
                <a:close/>
              </a:path>
              <a:path w="8417560" h="1524000">
                <a:moveTo>
                  <a:pt x="8157163" y="1358900"/>
                </a:moveTo>
                <a:lnTo>
                  <a:pt x="260354" y="1358900"/>
                </a:lnTo>
                <a:lnTo>
                  <a:pt x="287572" y="1371600"/>
                </a:lnTo>
                <a:lnTo>
                  <a:pt x="8129945" y="1371600"/>
                </a:lnTo>
                <a:lnTo>
                  <a:pt x="8157163" y="1358900"/>
                </a:lnTo>
                <a:close/>
              </a:path>
              <a:path w="8417560" h="1524000">
                <a:moveTo>
                  <a:pt x="8231143" y="1346200"/>
                </a:moveTo>
                <a:lnTo>
                  <a:pt x="186371" y="1346200"/>
                </a:lnTo>
                <a:lnTo>
                  <a:pt x="209740" y="1358900"/>
                </a:lnTo>
                <a:lnTo>
                  <a:pt x="8207775" y="1358900"/>
                </a:lnTo>
                <a:lnTo>
                  <a:pt x="8231143" y="1346200"/>
                </a:lnTo>
                <a:close/>
              </a:path>
              <a:path w="8417560" h="1524000">
                <a:moveTo>
                  <a:pt x="8293327" y="1333500"/>
                </a:moveTo>
                <a:lnTo>
                  <a:pt x="124185" y="1333500"/>
                </a:lnTo>
                <a:lnTo>
                  <a:pt x="143581" y="1346200"/>
                </a:lnTo>
                <a:lnTo>
                  <a:pt x="8273932" y="1346200"/>
                </a:lnTo>
                <a:lnTo>
                  <a:pt x="8293327" y="1333500"/>
                </a:lnTo>
                <a:close/>
              </a:path>
              <a:path w="8417560" h="1524000">
                <a:moveTo>
                  <a:pt x="8343347" y="1320800"/>
                </a:moveTo>
                <a:lnTo>
                  <a:pt x="74164" y="1320800"/>
                </a:lnTo>
                <a:lnTo>
                  <a:pt x="89463" y="1333500"/>
                </a:lnTo>
                <a:lnTo>
                  <a:pt x="8328048" y="1333500"/>
                </a:lnTo>
                <a:lnTo>
                  <a:pt x="8343347" y="1320800"/>
                </a:lnTo>
                <a:close/>
              </a:path>
              <a:path w="8417560" h="1524000">
                <a:moveTo>
                  <a:pt x="8369755" y="1308100"/>
                </a:moveTo>
                <a:lnTo>
                  <a:pt x="47755" y="1308100"/>
                </a:lnTo>
                <a:lnTo>
                  <a:pt x="60256" y="1320800"/>
                </a:lnTo>
                <a:lnTo>
                  <a:pt x="8357254" y="1320800"/>
                </a:lnTo>
                <a:lnTo>
                  <a:pt x="8369755" y="1308100"/>
                </a:lnTo>
                <a:close/>
              </a:path>
              <a:path w="8417560" h="1524000">
                <a:moveTo>
                  <a:pt x="8398685" y="1295400"/>
                </a:moveTo>
                <a:lnTo>
                  <a:pt x="18824" y="1295400"/>
                </a:lnTo>
                <a:lnTo>
                  <a:pt x="27026" y="1308100"/>
                </a:lnTo>
                <a:lnTo>
                  <a:pt x="8390484" y="1308100"/>
                </a:lnTo>
                <a:lnTo>
                  <a:pt x="8398685" y="1295400"/>
                </a:lnTo>
                <a:close/>
              </a:path>
              <a:path w="8417560" h="1524000">
                <a:moveTo>
                  <a:pt x="8414470" y="1282700"/>
                </a:moveTo>
                <a:lnTo>
                  <a:pt x="3039" y="1282700"/>
                </a:lnTo>
                <a:lnTo>
                  <a:pt x="6817" y="1295400"/>
                </a:lnTo>
                <a:lnTo>
                  <a:pt x="8410691" y="1295400"/>
                </a:lnTo>
                <a:lnTo>
                  <a:pt x="8414470" y="1282700"/>
                </a:lnTo>
                <a:close/>
              </a:path>
              <a:path w="8417560" h="1524000">
                <a:moveTo>
                  <a:pt x="8417509" y="254000"/>
                </a:moveTo>
                <a:lnTo>
                  <a:pt x="0" y="254000"/>
                </a:lnTo>
                <a:lnTo>
                  <a:pt x="0" y="1270000"/>
                </a:lnTo>
                <a:lnTo>
                  <a:pt x="762" y="1282700"/>
                </a:lnTo>
                <a:lnTo>
                  <a:pt x="8416747" y="1282700"/>
                </a:lnTo>
                <a:lnTo>
                  <a:pt x="8417509" y="1270000"/>
                </a:lnTo>
                <a:lnTo>
                  <a:pt x="8417509" y="254000"/>
                </a:lnTo>
                <a:close/>
              </a:path>
              <a:path w="8417560" h="1524000">
                <a:moveTo>
                  <a:pt x="8414470" y="241300"/>
                </a:moveTo>
                <a:lnTo>
                  <a:pt x="3039" y="241300"/>
                </a:lnTo>
                <a:lnTo>
                  <a:pt x="762" y="254000"/>
                </a:lnTo>
                <a:lnTo>
                  <a:pt x="8416747" y="254000"/>
                </a:lnTo>
                <a:lnTo>
                  <a:pt x="8414470" y="241300"/>
                </a:lnTo>
                <a:close/>
              </a:path>
              <a:path w="8417560" h="1524000">
                <a:moveTo>
                  <a:pt x="8405425" y="228600"/>
                </a:moveTo>
                <a:lnTo>
                  <a:pt x="12084" y="228600"/>
                </a:lnTo>
                <a:lnTo>
                  <a:pt x="6817" y="241300"/>
                </a:lnTo>
                <a:lnTo>
                  <a:pt x="8410691" y="241300"/>
                </a:lnTo>
                <a:lnTo>
                  <a:pt x="8405425" y="228600"/>
                </a:lnTo>
                <a:close/>
              </a:path>
              <a:path w="8417560" h="1524000">
                <a:moveTo>
                  <a:pt x="8380836" y="215900"/>
                </a:moveTo>
                <a:lnTo>
                  <a:pt x="36674" y="215900"/>
                </a:lnTo>
                <a:lnTo>
                  <a:pt x="27026" y="228600"/>
                </a:lnTo>
                <a:lnTo>
                  <a:pt x="8390484" y="228600"/>
                </a:lnTo>
                <a:lnTo>
                  <a:pt x="8380836" y="215900"/>
                </a:lnTo>
                <a:close/>
              </a:path>
              <a:path w="8417560" h="1524000">
                <a:moveTo>
                  <a:pt x="8343347" y="203200"/>
                </a:moveTo>
                <a:lnTo>
                  <a:pt x="74164" y="203200"/>
                </a:lnTo>
                <a:lnTo>
                  <a:pt x="60256" y="215900"/>
                </a:lnTo>
                <a:lnTo>
                  <a:pt x="8357254" y="215900"/>
                </a:lnTo>
                <a:lnTo>
                  <a:pt x="8343347" y="203200"/>
                </a:lnTo>
                <a:close/>
              </a:path>
              <a:path w="8417560" h="1524000">
                <a:moveTo>
                  <a:pt x="8311370" y="190500"/>
                </a:moveTo>
                <a:lnTo>
                  <a:pt x="106142" y="190500"/>
                </a:lnTo>
                <a:lnTo>
                  <a:pt x="89463" y="203200"/>
                </a:lnTo>
                <a:lnTo>
                  <a:pt x="8328048" y="203200"/>
                </a:lnTo>
                <a:lnTo>
                  <a:pt x="8311370" y="190500"/>
                </a:lnTo>
                <a:close/>
              </a:path>
              <a:path w="8417560" h="1524000">
                <a:moveTo>
                  <a:pt x="8253200" y="177800"/>
                </a:moveTo>
                <a:lnTo>
                  <a:pt x="164314" y="177800"/>
                </a:lnTo>
                <a:lnTo>
                  <a:pt x="143581" y="190500"/>
                </a:lnTo>
                <a:lnTo>
                  <a:pt x="8273932" y="190500"/>
                </a:lnTo>
                <a:lnTo>
                  <a:pt x="8253200" y="177800"/>
                </a:lnTo>
                <a:close/>
              </a:path>
              <a:path w="8417560" h="1524000">
                <a:moveTo>
                  <a:pt x="8183111" y="165100"/>
                </a:moveTo>
                <a:lnTo>
                  <a:pt x="234405" y="165100"/>
                </a:lnTo>
                <a:lnTo>
                  <a:pt x="209740" y="177800"/>
                </a:lnTo>
                <a:lnTo>
                  <a:pt x="8207775" y="177800"/>
                </a:lnTo>
                <a:lnTo>
                  <a:pt x="8183111" y="165100"/>
                </a:lnTo>
                <a:close/>
              </a:path>
              <a:path w="8417560" h="1524000">
                <a:moveTo>
                  <a:pt x="8101471" y="152400"/>
                </a:moveTo>
                <a:lnTo>
                  <a:pt x="316047" y="152400"/>
                </a:lnTo>
                <a:lnTo>
                  <a:pt x="287572" y="165100"/>
                </a:lnTo>
                <a:lnTo>
                  <a:pt x="8129945" y="165100"/>
                </a:lnTo>
                <a:lnTo>
                  <a:pt x="8101471" y="152400"/>
                </a:lnTo>
                <a:close/>
              </a:path>
              <a:path w="8417560" h="1524000">
                <a:moveTo>
                  <a:pt x="8008648" y="139700"/>
                </a:moveTo>
                <a:lnTo>
                  <a:pt x="408872" y="139700"/>
                </a:lnTo>
                <a:lnTo>
                  <a:pt x="376711" y="152400"/>
                </a:lnTo>
                <a:lnTo>
                  <a:pt x="8040809" y="152400"/>
                </a:lnTo>
                <a:lnTo>
                  <a:pt x="8008648" y="139700"/>
                </a:lnTo>
                <a:close/>
              </a:path>
              <a:path w="8417560" h="1524000">
                <a:moveTo>
                  <a:pt x="7905010" y="127000"/>
                </a:moveTo>
                <a:lnTo>
                  <a:pt x="512513" y="127000"/>
                </a:lnTo>
                <a:lnTo>
                  <a:pt x="476787" y="139700"/>
                </a:lnTo>
                <a:lnTo>
                  <a:pt x="7940735" y="139700"/>
                </a:lnTo>
                <a:lnTo>
                  <a:pt x="7905010" y="127000"/>
                </a:lnTo>
                <a:close/>
              </a:path>
              <a:path w="8417560" h="1524000">
                <a:moveTo>
                  <a:pt x="7790924" y="114300"/>
                </a:moveTo>
                <a:lnTo>
                  <a:pt x="626600" y="114300"/>
                </a:lnTo>
                <a:lnTo>
                  <a:pt x="587433" y="127000"/>
                </a:lnTo>
                <a:lnTo>
                  <a:pt x="7830091" y="127000"/>
                </a:lnTo>
                <a:lnTo>
                  <a:pt x="7790924" y="114300"/>
                </a:lnTo>
                <a:close/>
              </a:path>
              <a:path w="8417560" h="1524000">
                <a:moveTo>
                  <a:pt x="7666758" y="101600"/>
                </a:moveTo>
                <a:lnTo>
                  <a:pt x="750768" y="101600"/>
                </a:lnTo>
                <a:lnTo>
                  <a:pt x="708281" y="114300"/>
                </a:lnTo>
                <a:lnTo>
                  <a:pt x="7709244" y="114300"/>
                </a:lnTo>
                <a:lnTo>
                  <a:pt x="7666758" y="101600"/>
                </a:lnTo>
                <a:close/>
              </a:path>
              <a:path w="8417560" h="1524000">
                <a:moveTo>
                  <a:pt x="7486161" y="88900"/>
                </a:moveTo>
                <a:lnTo>
                  <a:pt x="931367" y="88900"/>
                </a:lnTo>
                <a:lnTo>
                  <a:pt x="884646" y="101600"/>
                </a:lnTo>
                <a:lnTo>
                  <a:pt x="7532881" y="101600"/>
                </a:lnTo>
                <a:lnTo>
                  <a:pt x="7486161" y="88900"/>
                </a:lnTo>
                <a:close/>
              </a:path>
              <a:path w="8417560" h="1524000">
                <a:moveTo>
                  <a:pt x="7339907" y="76200"/>
                </a:moveTo>
                <a:lnTo>
                  <a:pt x="1077623" y="76200"/>
                </a:lnTo>
                <a:lnTo>
                  <a:pt x="1027869" y="88900"/>
                </a:lnTo>
                <a:lnTo>
                  <a:pt x="7389660" y="88900"/>
                </a:lnTo>
                <a:lnTo>
                  <a:pt x="7339907" y="76200"/>
                </a:lnTo>
                <a:close/>
              </a:path>
              <a:path w="8417560" h="1524000">
                <a:moveTo>
                  <a:pt x="7131193" y="63500"/>
                </a:moveTo>
                <a:lnTo>
                  <a:pt x="1286338" y="63500"/>
                </a:lnTo>
                <a:lnTo>
                  <a:pt x="1232731" y="76200"/>
                </a:lnTo>
                <a:lnTo>
                  <a:pt x="7184799" y="76200"/>
                </a:lnTo>
                <a:lnTo>
                  <a:pt x="7131193" y="63500"/>
                </a:lnTo>
                <a:close/>
              </a:path>
              <a:path w="8417560" h="1524000">
                <a:moveTo>
                  <a:pt x="6849494" y="50800"/>
                </a:moveTo>
                <a:lnTo>
                  <a:pt x="1568037" y="50800"/>
                </a:lnTo>
                <a:lnTo>
                  <a:pt x="1509920" y="63500"/>
                </a:lnTo>
                <a:lnTo>
                  <a:pt x="6907610" y="63500"/>
                </a:lnTo>
                <a:lnTo>
                  <a:pt x="6849494" y="50800"/>
                </a:lnTo>
                <a:close/>
              </a:path>
              <a:path w="8417560" h="1524000">
                <a:moveTo>
                  <a:pt x="6608553" y="38100"/>
                </a:moveTo>
                <a:lnTo>
                  <a:pt x="1808977" y="38100"/>
                </a:lnTo>
                <a:lnTo>
                  <a:pt x="1747498" y="50800"/>
                </a:lnTo>
                <a:lnTo>
                  <a:pt x="6670032" y="50800"/>
                </a:lnTo>
                <a:lnTo>
                  <a:pt x="6608553" y="38100"/>
                </a:lnTo>
                <a:close/>
              </a:path>
              <a:path w="8417560" h="1524000">
                <a:moveTo>
                  <a:pt x="6289329" y="25400"/>
                </a:moveTo>
                <a:lnTo>
                  <a:pt x="2128197" y="25400"/>
                </a:lnTo>
                <a:lnTo>
                  <a:pt x="2062822" y="38100"/>
                </a:lnTo>
                <a:lnTo>
                  <a:pt x="6354706" y="38100"/>
                </a:lnTo>
                <a:lnTo>
                  <a:pt x="6289329" y="25400"/>
                </a:lnTo>
                <a:close/>
              </a:path>
              <a:path w="8417560" h="1524000">
                <a:moveTo>
                  <a:pt x="5882040" y="12700"/>
                </a:moveTo>
                <a:lnTo>
                  <a:pt x="2535480" y="12700"/>
                </a:lnTo>
                <a:lnTo>
                  <a:pt x="2465878" y="25400"/>
                </a:lnTo>
                <a:lnTo>
                  <a:pt x="5951643" y="25400"/>
                </a:lnTo>
                <a:lnTo>
                  <a:pt x="5882040" y="12700"/>
                </a:lnTo>
                <a:close/>
              </a:path>
              <a:path w="8417560" h="1524000">
                <a:moveTo>
                  <a:pt x="5227691" y="0"/>
                </a:moveTo>
                <a:lnTo>
                  <a:pt x="3189811" y="0"/>
                </a:lnTo>
                <a:lnTo>
                  <a:pt x="3114790" y="12700"/>
                </a:lnTo>
                <a:lnTo>
                  <a:pt x="5302715" y="12700"/>
                </a:lnTo>
                <a:lnTo>
                  <a:pt x="5227691" y="0"/>
                </a:lnTo>
                <a:close/>
              </a:path>
            </a:pathLst>
          </a:custGeom>
          <a:solidFill>
            <a:srgbClr val="E1C9E0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91537" y="2316226"/>
            <a:ext cx="8417560" cy="255904"/>
          </a:xfrm>
          <a:custGeom>
            <a:avLst/>
            <a:gdLst/>
            <a:ahLst/>
            <a:cxnLst/>
            <a:rect l="l" t="t" r="r" b="b"/>
            <a:pathLst>
              <a:path w="8417560" h="255905">
                <a:moveTo>
                  <a:pt x="8417509" y="0"/>
                </a:moveTo>
                <a:lnTo>
                  <a:pt x="8390484" y="29112"/>
                </a:lnTo>
                <a:lnTo>
                  <a:pt x="8343347" y="48000"/>
                </a:lnTo>
                <a:lnTo>
                  <a:pt x="8293327" y="61854"/>
                </a:lnTo>
                <a:lnTo>
                  <a:pt x="8253200" y="70930"/>
                </a:lnTo>
                <a:lnTo>
                  <a:pt x="8207775" y="79869"/>
                </a:lnTo>
                <a:lnTo>
                  <a:pt x="8157163" y="88666"/>
                </a:lnTo>
                <a:lnTo>
                  <a:pt x="8101471" y="97313"/>
                </a:lnTo>
                <a:lnTo>
                  <a:pt x="8040809" y="105804"/>
                </a:lnTo>
                <a:lnTo>
                  <a:pt x="7975285" y="114132"/>
                </a:lnTo>
                <a:lnTo>
                  <a:pt x="7905010" y="122291"/>
                </a:lnTo>
                <a:lnTo>
                  <a:pt x="7830091" y="130274"/>
                </a:lnTo>
                <a:lnTo>
                  <a:pt x="7790924" y="134198"/>
                </a:lnTo>
                <a:lnTo>
                  <a:pt x="7750637" y="138075"/>
                </a:lnTo>
                <a:lnTo>
                  <a:pt x="7709244" y="141904"/>
                </a:lnTo>
                <a:lnTo>
                  <a:pt x="7666758" y="145686"/>
                </a:lnTo>
                <a:lnTo>
                  <a:pt x="7623194" y="149419"/>
                </a:lnTo>
                <a:lnTo>
                  <a:pt x="7578563" y="153102"/>
                </a:lnTo>
                <a:lnTo>
                  <a:pt x="7532881" y="156734"/>
                </a:lnTo>
                <a:lnTo>
                  <a:pt x="7486161" y="160315"/>
                </a:lnTo>
                <a:lnTo>
                  <a:pt x="7438416" y="163843"/>
                </a:lnTo>
                <a:lnTo>
                  <a:pt x="7389660" y="167319"/>
                </a:lnTo>
                <a:lnTo>
                  <a:pt x="7339907" y="170740"/>
                </a:lnTo>
                <a:lnTo>
                  <a:pt x="7289170" y="174107"/>
                </a:lnTo>
                <a:lnTo>
                  <a:pt x="7237463" y="177418"/>
                </a:lnTo>
                <a:lnTo>
                  <a:pt x="7184799" y="180673"/>
                </a:lnTo>
                <a:lnTo>
                  <a:pt x="7131193" y="183870"/>
                </a:lnTo>
                <a:lnTo>
                  <a:pt x="7076657" y="187010"/>
                </a:lnTo>
                <a:lnTo>
                  <a:pt x="7021206" y="190091"/>
                </a:lnTo>
                <a:lnTo>
                  <a:pt x="6964852" y="193111"/>
                </a:lnTo>
                <a:lnTo>
                  <a:pt x="6907610" y="196072"/>
                </a:lnTo>
                <a:lnTo>
                  <a:pt x="6849494" y="198971"/>
                </a:lnTo>
                <a:lnTo>
                  <a:pt x="6790516" y="201808"/>
                </a:lnTo>
                <a:lnTo>
                  <a:pt x="6730691" y="204581"/>
                </a:lnTo>
                <a:lnTo>
                  <a:pt x="6670032" y="207291"/>
                </a:lnTo>
                <a:lnTo>
                  <a:pt x="6608553" y="209936"/>
                </a:lnTo>
                <a:lnTo>
                  <a:pt x="6546267" y="212516"/>
                </a:lnTo>
                <a:lnTo>
                  <a:pt x="6483188" y="215030"/>
                </a:lnTo>
                <a:lnTo>
                  <a:pt x="6419330" y="217476"/>
                </a:lnTo>
                <a:lnTo>
                  <a:pt x="6354706" y="219854"/>
                </a:lnTo>
                <a:lnTo>
                  <a:pt x="6289329" y="222163"/>
                </a:lnTo>
                <a:lnTo>
                  <a:pt x="6223215" y="224403"/>
                </a:lnTo>
                <a:lnTo>
                  <a:pt x="6156375" y="226572"/>
                </a:lnTo>
                <a:lnTo>
                  <a:pt x="6088824" y="228670"/>
                </a:lnTo>
                <a:lnTo>
                  <a:pt x="6020575" y="230696"/>
                </a:lnTo>
                <a:lnTo>
                  <a:pt x="5951643" y="232649"/>
                </a:lnTo>
                <a:lnTo>
                  <a:pt x="5882040" y="234528"/>
                </a:lnTo>
                <a:lnTo>
                  <a:pt x="5811780" y="236332"/>
                </a:lnTo>
                <a:lnTo>
                  <a:pt x="5740877" y="238061"/>
                </a:lnTo>
                <a:lnTo>
                  <a:pt x="5669344" y="239714"/>
                </a:lnTo>
                <a:lnTo>
                  <a:pt x="5597196" y="241290"/>
                </a:lnTo>
                <a:lnTo>
                  <a:pt x="5524445" y="242788"/>
                </a:lnTo>
                <a:lnTo>
                  <a:pt x="5451105" y="244207"/>
                </a:lnTo>
                <a:lnTo>
                  <a:pt x="5377191" y="245546"/>
                </a:lnTo>
                <a:lnTo>
                  <a:pt x="5302715" y="246805"/>
                </a:lnTo>
                <a:lnTo>
                  <a:pt x="5227691" y="247983"/>
                </a:lnTo>
                <a:lnTo>
                  <a:pt x="5152133" y="249078"/>
                </a:lnTo>
                <a:lnTo>
                  <a:pt x="5076054" y="250091"/>
                </a:lnTo>
                <a:lnTo>
                  <a:pt x="4999469" y="251020"/>
                </a:lnTo>
                <a:lnTo>
                  <a:pt x="4922390" y="251865"/>
                </a:lnTo>
                <a:lnTo>
                  <a:pt x="4844831" y="252624"/>
                </a:lnTo>
                <a:lnTo>
                  <a:pt x="4766807" y="253297"/>
                </a:lnTo>
                <a:lnTo>
                  <a:pt x="4688330" y="253882"/>
                </a:lnTo>
                <a:lnTo>
                  <a:pt x="4609414" y="254380"/>
                </a:lnTo>
                <a:lnTo>
                  <a:pt x="4530073" y="254790"/>
                </a:lnTo>
                <a:lnTo>
                  <a:pt x="4450320" y="255109"/>
                </a:lnTo>
                <a:lnTo>
                  <a:pt x="4370169" y="255339"/>
                </a:lnTo>
                <a:lnTo>
                  <a:pt x="4289634" y="255477"/>
                </a:lnTo>
                <a:lnTo>
                  <a:pt x="4208729" y="255524"/>
                </a:lnTo>
                <a:lnTo>
                  <a:pt x="4127827" y="255477"/>
                </a:lnTo>
                <a:lnTo>
                  <a:pt x="4047296" y="255339"/>
                </a:lnTo>
                <a:lnTo>
                  <a:pt x="3967150" y="255109"/>
                </a:lnTo>
                <a:lnTo>
                  <a:pt x="3887401" y="254790"/>
                </a:lnTo>
                <a:lnTo>
                  <a:pt x="3808064" y="254380"/>
                </a:lnTo>
                <a:lnTo>
                  <a:pt x="3729151" y="253882"/>
                </a:lnTo>
                <a:lnTo>
                  <a:pt x="3650678" y="253297"/>
                </a:lnTo>
                <a:lnTo>
                  <a:pt x="3572656" y="252624"/>
                </a:lnTo>
                <a:lnTo>
                  <a:pt x="3495101" y="251865"/>
                </a:lnTo>
                <a:lnTo>
                  <a:pt x="3418025" y="251020"/>
                </a:lnTo>
                <a:lnTo>
                  <a:pt x="3341442" y="250091"/>
                </a:lnTo>
                <a:lnTo>
                  <a:pt x="3265366" y="249078"/>
                </a:lnTo>
                <a:lnTo>
                  <a:pt x="3189811" y="247983"/>
                </a:lnTo>
                <a:lnTo>
                  <a:pt x="3114790" y="246805"/>
                </a:lnTo>
                <a:lnTo>
                  <a:pt x="3040316" y="245546"/>
                </a:lnTo>
                <a:lnTo>
                  <a:pt x="2966404" y="244207"/>
                </a:lnTo>
                <a:lnTo>
                  <a:pt x="2893066" y="242788"/>
                </a:lnTo>
                <a:lnTo>
                  <a:pt x="2820317" y="241290"/>
                </a:lnTo>
                <a:lnTo>
                  <a:pt x="2748171" y="239714"/>
                </a:lnTo>
                <a:lnTo>
                  <a:pt x="2676640" y="238061"/>
                </a:lnTo>
                <a:lnTo>
                  <a:pt x="2605738" y="236332"/>
                </a:lnTo>
                <a:lnTo>
                  <a:pt x="2535480" y="234528"/>
                </a:lnTo>
                <a:lnTo>
                  <a:pt x="2465878" y="232649"/>
                </a:lnTo>
                <a:lnTo>
                  <a:pt x="2396947" y="230696"/>
                </a:lnTo>
                <a:lnTo>
                  <a:pt x="2328699" y="228670"/>
                </a:lnTo>
                <a:lnTo>
                  <a:pt x="2261150" y="226572"/>
                </a:lnTo>
                <a:lnTo>
                  <a:pt x="2194311" y="224403"/>
                </a:lnTo>
                <a:lnTo>
                  <a:pt x="2128197" y="222163"/>
                </a:lnTo>
                <a:lnTo>
                  <a:pt x="2062822" y="219854"/>
                </a:lnTo>
                <a:lnTo>
                  <a:pt x="1998198" y="217476"/>
                </a:lnTo>
                <a:lnTo>
                  <a:pt x="1934340" y="215030"/>
                </a:lnTo>
                <a:lnTo>
                  <a:pt x="1871262" y="212516"/>
                </a:lnTo>
                <a:lnTo>
                  <a:pt x="1808977" y="209936"/>
                </a:lnTo>
                <a:lnTo>
                  <a:pt x="1747498" y="207291"/>
                </a:lnTo>
                <a:lnTo>
                  <a:pt x="1686839" y="204581"/>
                </a:lnTo>
                <a:lnTo>
                  <a:pt x="1627014" y="201808"/>
                </a:lnTo>
                <a:lnTo>
                  <a:pt x="1568037" y="198971"/>
                </a:lnTo>
                <a:lnTo>
                  <a:pt x="1509920" y="196072"/>
                </a:lnTo>
                <a:lnTo>
                  <a:pt x="1452679" y="193111"/>
                </a:lnTo>
                <a:lnTo>
                  <a:pt x="1396325" y="190091"/>
                </a:lnTo>
                <a:lnTo>
                  <a:pt x="1340874" y="187010"/>
                </a:lnTo>
                <a:lnTo>
                  <a:pt x="1286338" y="183870"/>
                </a:lnTo>
                <a:lnTo>
                  <a:pt x="1232731" y="180673"/>
                </a:lnTo>
                <a:lnTo>
                  <a:pt x="1180067" y="177418"/>
                </a:lnTo>
                <a:lnTo>
                  <a:pt x="1128360" y="174107"/>
                </a:lnTo>
                <a:lnTo>
                  <a:pt x="1077623" y="170740"/>
                </a:lnTo>
                <a:lnTo>
                  <a:pt x="1027869" y="167319"/>
                </a:lnTo>
                <a:lnTo>
                  <a:pt x="979113" y="163843"/>
                </a:lnTo>
                <a:lnTo>
                  <a:pt x="931367" y="160315"/>
                </a:lnTo>
                <a:lnTo>
                  <a:pt x="884646" y="156734"/>
                </a:lnTo>
                <a:lnTo>
                  <a:pt x="838964" y="153102"/>
                </a:lnTo>
                <a:lnTo>
                  <a:pt x="794333" y="149419"/>
                </a:lnTo>
                <a:lnTo>
                  <a:pt x="750768" y="145686"/>
                </a:lnTo>
                <a:lnTo>
                  <a:pt x="708281" y="141904"/>
                </a:lnTo>
                <a:lnTo>
                  <a:pt x="666888" y="138075"/>
                </a:lnTo>
                <a:lnTo>
                  <a:pt x="626600" y="134198"/>
                </a:lnTo>
                <a:lnTo>
                  <a:pt x="587433" y="130274"/>
                </a:lnTo>
                <a:lnTo>
                  <a:pt x="549399" y="126305"/>
                </a:lnTo>
                <a:lnTo>
                  <a:pt x="476787" y="118233"/>
                </a:lnTo>
                <a:lnTo>
                  <a:pt x="408872" y="109989"/>
                </a:lnTo>
                <a:lnTo>
                  <a:pt x="345764" y="101578"/>
                </a:lnTo>
                <a:lnTo>
                  <a:pt x="287572" y="93008"/>
                </a:lnTo>
                <a:lnTo>
                  <a:pt x="234405" y="84286"/>
                </a:lnTo>
                <a:lnTo>
                  <a:pt x="186371" y="75417"/>
                </a:lnTo>
                <a:lnTo>
                  <a:pt x="143581" y="66408"/>
                </a:lnTo>
                <a:lnTo>
                  <a:pt x="106142" y="57267"/>
                </a:lnTo>
                <a:lnTo>
                  <a:pt x="60256" y="43321"/>
                </a:lnTo>
                <a:lnTo>
                  <a:pt x="18824" y="24322"/>
                </a:lnTo>
                <a:lnTo>
                  <a:pt x="762" y="4911"/>
                </a:lnTo>
                <a:lnTo>
                  <a:pt x="0" y="0"/>
                </a:lnTo>
              </a:path>
            </a:pathLst>
          </a:custGeom>
          <a:ln w="25400">
            <a:solidFill>
              <a:srgbClr val="D3AF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91537" y="2060829"/>
            <a:ext cx="8417560" cy="1532890"/>
          </a:xfrm>
          <a:custGeom>
            <a:avLst/>
            <a:gdLst/>
            <a:ahLst/>
            <a:cxnLst/>
            <a:rect l="l" t="t" r="r" b="b"/>
            <a:pathLst>
              <a:path w="8417560" h="1532889">
                <a:moveTo>
                  <a:pt x="0" y="255397"/>
                </a:moveTo>
                <a:lnTo>
                  <a:pt x="27026" y="226309"/>
                </a:lnTo>
                <a:lnTo>
                  <a:pt x="74164" y="207436"/>
                </a:lnTo>
                <a:lnTo>
                  <a:pt x="124185" y="193591"/>
                </a:lnTo>
                <a:lnTo>
                  <a:pt x="164314" y="184522"/>
                </a:lnTo>
                <a:lnTo>
                  <a:pt x="209740" y="175588"/>
                </a:lnTo>
                <a:lnTo>
                  <a:pt x="260354" y="166797"/>
                </a:lnTo>
                <a:lnTo>
                  <a:pt x="316047" y="158155"/>
                </a:lnTo>
                <a:lnTo>
                  <a:pt x="376711" y="149669"/>
                </a:lnTo>
                <a:lnTo>
                  <a:pt x="442235" y="141346"/>
                </a:lnTo>
                <a:lnTo>
                  <a:pt x="512513" y="133191"/>
                </a:lnTo>
                <a:lnTo>
                  <a:pt x="587433" y="125212"/>
                </a:lnTo>
                <a:lnTo>
                  <a:pt x="626600" y="121290"/>
                </a:lnTo>
                <a:lnTo>
                  <a:pt x="666888" y="117415"/>
                </a:lnTo>
                <a:lnTo>
                  <a:pt x="708281" y="113587"/>
                </a:lnTo>
                <a:lnTo>
                  <a:pt x="750768" y="109807"/>
                </a:lnTo>
                <a:lnTo>
                  <a:pt x="794333" y="106076"/>
                </a:lnTo>
                <a:lnTo>
                  <a:pt x="838964" y="102395"/>
                </a:lnTo>
                <a:lnTo>
                  <a:pt x="884646" y="98764"/>
                </a:lnTo>
                <a:lnTo>
                  <a:pt x="931367" y="95185"/>
                </a:lnTo>
                <a:lnTo>
                  <a:pt x="979113" y="91658"/>
                </a:lnTo>
                <a:lnTo>
                  <a:pt x="1027869" y="88184"/>
                </a:lnTo>
                <a:lnTo>
                  <a:pt x="1077623" y="84763"/>
                </a:lnTo>
                <a:lnTo>
                  <a:pt x="1128360" y="81398"/>
                </a:lnTo>
                <a:lnTo>
                  <a:pt x="1180067" y="78088"/>
                </a:lnTo>
                <a:lnTo>
                  <a:pt x="1232731" y="74834"/>
                </a:lnTo>
                <a:lnTo>
                  <a:pt x="1286338" y="71638"/>
                </a:lnTo>
                <a:lnTo>
                  <a:pt x="1340874" y="68499"/>
                </a:lnTo>
                <a:lnTo>
                  <a:pt x="1396325" y="65420"/>
                </a:lnTo>
                <a:lnTo>
                  <a:pt x="1452679" y="62400"/>
                </a:lnTo>
                <a:lnTo>
                  <a:pt x="1509920" y="59440"/>
                </a:lnTo>
                <a:lnTo>
                  <a:pt x="1568037" y="56542"/>
                </a:lnTo>
                <a:lnTo>
                  <a:pt x="1627014" y="53706"/>
                </a:lnTo>
                <a:lnTo>
                  <a:pt x="1686839" y="50933"/>
                </a:lnTo>
                <a:lnTo>
                  <a:pt x="1747498" y="48224"/>
                </a:lnTo>
                <a:lnTo>
                  <a:pt x="1808977" y="45579"/>
                </a:lnTo>
                <a:lnTo>
                  <a:pt x="1871262" y="43000"/>
                </a:lnTo>
                <a:lnTo>
                  <a:pt x="1934340" y="40488"/>
                </a:lnTo>
                <a:lnTo>
                  <a:pt x="1998198" y="38042"/>
                </a:lnTo>
                <a:lnTo>
                  <a:pt x="2062822" y="35664"/>
                </a:lnTo>
                <a:lnTo>
                  <a:pt x="2128197" y="33355"/>
                </a:lnTo>
                <a:lnTo>
                  <a:pt x="2194311" y="31116"/>
                </a:lnTo>
                <a:lnTo>
                  <a:pt x="2261150" y="28947"/>
                </a:lnTo>
                <a:lnTo>
                  <a:pt x="2328699" y="26850"/>
                </a:lnTo>
                <a:lnTo>
                  <a:pt x="2396947" y="24824"/>
                </a:lnTo>
                <a:lnTo>
                  <a:pt x="2465878" y="22872"/>
                </a:lnTo>
                <a:lnTo>
                  <a:pt x="2535480" y="20993"/>
                </a:lnTo>
                <a:lnTo>
                  <a:pt x="2605738" y="19189"/>
                </a:lnTo>
                <a:lnTo>
                  <a:pt x="2676640" y="17460"/>
                </a:lnTo>
                <a:lnTo>
                  <a:pt x="2748171" y="15807"/>
                </a:lnTo>
                <a:lnTo>
                  <a:pt x="2820317" y="14232"/>
                </a:lnTo>
                <a:lnTo>
                  <a:pt x="2893066" y="12734"/>
                </a:lnTo>
                <a:lnTo>
                  <a:pt x="2966404" y="11316"/>
                </a:lnTo>
                <a:lnTo>
                  <a:pt x="3040316" y="9976"/>
                </a:lnTo>
                <a:lnTo>
                  <a:pt x="3114790" y="8718"/>
                </a:lnTo>
                <a:lnTo>
                  <a:pt x="3189811" y="7540"/>
                </a:lnTo>
                <a:lnTo>
                  <a:pt x="3265366" y="6444"/>
                </a:lnTo>
                <a:lnTo>
                  <a:pt x="3341442" y="5432"/>
                </a:lnTo>
                <a:lnTo>
                  <a:pt x="3418025" y="4503"/>
                </a:lnTo>
                <a:lnTo>
                  <a:pt x="3495101" y="3658"/>
                </a:lnTo>
                <a:lnTo>
                  <a:pt x="3572656" y="2899"/>
                </a:lnTo>
                <a:lnTo>
                  <a:pt x="3650678" y="2226"/>
                </a:lnTo>
                <a:lnTo>
                  <a:pt x="3729151" y="1641"/>
                </a:lnTo>
                <a:lnTo>
                  <a:pt x="3808064" y="1143"/>
                </a:lnTo>
                <a:lnTo>
                  <a:pt x="3887401" y="733"/>
                </a:lnTo>
                <a:lnTo>
                  <a:pt x="3967150" y="413"/>
                </a:lnTo>
                <a:lnTo>
                  <a:pt x="4047296" y="184"/>
                </a:lnTo>
                <a:lnTo>
                  <a:pt x="4127827" y="46"/>
                </a:lnTo>
                <a:lnTo>
                  <a:pt x="4208729" y="0"/>
                </a:lnTo>
                <a:lnTo>
                  <a:pt x="4289634" y="46"/>
                </a:lnTo>
                <a:lnTo>
                  <a:pt x="4370169" y="184"/>
                </a:lnTo>
                <a:lnTo>
                  <a:pt x="4450320" y="413"/>
                </a:lnTo>
                <a:lnTo>
                  <a:pt x="4530073" y="733"/>
                </a:lnTo>
                <a:lnTo>
                  <a:pt x="4609414" y="1143"/>
                </a:lnTo>
                <a:lnTo>
                  <a:pt x="4688330" y="1641"/>
                </a:lnTo>
                <a:lnTo>
                  <a:pt x="4766807" y="2226"/>
                </a:lnTo>
                <a:lnTo>
                  <a:pt x="4844831" y="2899"/>
                </a:lnTo>
                <a:lnTo>
                  <a:pt x="4922390" y="3658"/>
                </a:lnTo>
                <a:lnTo>
                  <a:pt x="4999469" y="4503"/>
                </a:lnTo>
                <a:lnTo>
                  <a:pt x="5076054" y="5432"/>
                </a:lnTo>
                <a:lnTo>
                  <a:pt x="5152133" y="6444"/>
                </a:lnTo>
                <a:lnTo>
                  <a:pt x="5227691" y="7540"/>
                </a:lnTo>
                <a:lnTo>
                  <a:pt x="5302715" y="8718"/>
                </a:lnTo>
                <a:lnTo>
                  <a:pt x="5377191" y="9976"/>
                </a:lnTo>
                <a:lnTo>
                  <a:pt x="5451105" y="11316"/>
                </a:lnTo>
                <a:lnTo>
                  <a:pt x="5524445" y="12734"/>
                </a:lnTo>
                <a:lnTo>
                  <a:pt x="5597196" y="14232"/>
                </a:lnTo>
                <a:lnTo>
                  <a:pt x="5669344" y="15807"/>
                </a:lnTo>
                <a:lnTo>
                  <a:pt x="5740877" y="17460"/>
                </a:lnTo>
                <a:lnTo>
                  <a:pt x="5811780" y="19189"/>
                </a:lnTo>
                <a:lnTo>
                  <a:pt x="5882040" y="20993"/>
                </a:lnTo>
                <a:lnTo>
                  <a:pt x="5951643" y="22872"/>
                </a:lnTo>
                <a:lnTo>
                  <a:pt x="6020575" y="24824"/>
                </a:lnTo>
                <a:lnTo>
                  <a:pt x="6088824" y="26850"/>
                </a:lnTo>
                <a:lnTo>
                  <a:pt x="6156375" y="28947"/>
                </a:lnTo>
                <a:lnTo>
                  <a:pt x="6223215" y="31116"/>
                </a:lnTo>
                <a:lnTo>
                  <a:pt x="6289329" y="33355"/>
                </a:lnTo>
                <a:lnTo>
                  <a:pt x="6354706" y="35664"/>
                </a:lnTo>
                <a:lnTo>
                  <a:pt x="6419330" y="38042"/>
                </a:lnTo>
                <a:lnTo>
                  <a:pt x="6483188" y="40488"/>
                </a:lnTo>
                <a:lnTo>
                  <a:pt x="6546267" y="43000"/>
                </a:lnTo>
                <a:lnTo>
                  <a:pt x="6608553" y="45579"/>
                </a:lnTo>
                <a:lnTo>
                  <a:pt x="6670032" y="48224"/>
                </a:lnTo>
                <a:lnTo>
                  <a:pt x="6730691" y="50933"/>
                </a:lnTo>
                <a:lnTo>
                  <a:pt x="6790516" y="53706"/>
                </a:lnTo>
                <a:lnTo>
                  <a:pt x="6849494" y="56542"/>
                </a:lnTo>
                <a:lnTo>
                  <a:pt x="6907610" y="59440"/>
                </a:lnTo>
                <a:lnTo>
                  <a:pt x="6964852" y="62400"/>
                </a:lnTo>
                <a:lnTo>
                  <a:pt x="7021206" y="65420"/>
                </a:lnTo>
                <a:lnTo>
                  <a:pt x="7076657" y="68499"/>
                </a:lnTo>
                <a:lnTo>
                  <a:pt x="7131193" y="71638"/>
                </a:lnTo>
                <a:lnTo>
                  <a:pt x="7184799" y="74834"/>
                </a:lnTo>
                <a:lnTo>
                  <a:pt x="7237463" y="78088"/>
                </a:lnTo>
                <a:lnTo>
                  <a:pt x="7289170" y="81398"/>
                </a:lnTo>
                <a:lnTo>
                  <a:pt x="7339907" y="84763"/>
                </a:lnTo>
                <a:lnTo>
                  <a:pt x="7389660" y="88184"/>
                </a:lnTo>
                <a:lnTo>
                  <a:pt x="7438416" y="91658"/>
                </a:lnTo>
                <a:lnTo>
                  <a:pt x="7486161" y="95185"/>
                </a:lnTo>
                <a:lnTo>
                  <a:pt x="7532881" y="98764"/>
                </a:lnTo>
                <a:lnTo>
                  <a:pt x="7578563" y="102395"/>
                </a:lnTo>
                <a:lnTo>
                  <a:pt x="7623194" y="106076"/>
                </a:lnTo>
                <a:lnTo>
                  <a:pt x="7666758" y="109807"/>
                </a:lnTo>
                <a:lnTo>
                  <a:pt x="7709244" y="113587"/>
                </a:lnTo>
                <a:lnTo>
                  <a:pt x="7750637" y="117415"/>
                </a:lnTo>
                <a:lnTo>
                  <a:pt x="7790924" y="121290"/>
                </a:lnTo>
                <a:lnTo>
                  <a:pt x="7830091" y="125212"/>
                </a:lnTo>
                <a:lnTo>
                  <a:pt x="7868124" y="129179"/>
                </a:lnTo>
                <a:lnTo>
                  <a:pt x="7940735" y="137247"/>
                </a:lnTo>
                <a:lnTo>
                  <a:pt x="8008648" y="145487"/>
                </a:lnTo>
                <a:lnTo>
                  <a:pt x="8071754" y="153892"/>
                </a:lnTo>
                <a:lnTo>
                  <a:pt x="8129945" y="162457"/>
                </a:lnTo>
                <a:lnTo>
                  <a:pt x="8183111" y="171175"/>
                </a:lnTo>
                <a:lnTo>
                  <a:pt x="8231143" y="180038"/>
                </a:lnTo>
                <a:lnTo>
                  <a:pt x="8273932" y="189040"/>
                </a:lnTo>
                <a:lnTo>
                  <a:pt x="8311370" y="198175"/>
                </a:lnTo>
                <a:lnTo>
                  <a:pt x="8357254" y="212111"/>
                </a:lnTo>
                <a:lnTo>
                  <a:pt x="8398685" y="231095"/>
                </a:lnTo>
                <a:lnTo>
                  <a:pt x="8417509" y="255397"/>
                </a:lnTo>
                <a:lnTo>
                  <a:pt x="8417509" y="1277112"/>
                </a:lnTo>
                <a:lnTo>
                  <a:pt x="8390484" y="1306224"/>
                </a:lnTo>
                <a:lnTo>
                  <a:pt x="8343347" y="1325112"/>
                </a:lnTo>
                <a:lnTo>
                  <a:pt x="8293327" y="1338966"/>
                </a:lnTo>
                <a:lnTo>
                  <a:pt x="8253200" y="1348042"/>
                </a:lnTo>
                <a:lnTo>
                  <a:pt x="8207775" y="1356981"/>
                </a:lnTo>
                <a:lnTo>
                  <a:pt x="8157163" y="1365778"/>
                </a:lnTo>
                <a:lnTo>
                  <a:pt x="8101471" y="1374425"/>
                </a:lnTo>
                <a:lnTo>
                  <a:pt x="8040809" y="1382916"/>
                </a:lnTo>
                <a:lnTo>
                  <a:pt x="7975285" y="1391244"/>
                </a:lnTo>
                <a:lnTo>
                  <a:pt x="7905010" y="1399403"/>
                </a:lnTo>
                <a:lnTo>
                  <a:pt x="7830091" y="1407386"/>
                </a:lnTo>
                <a:lnTo>
                  <a:pt x="7790924" y="1411310"/>
                </a:lnTo>
                <a:lnTo>
                  <a:pt x="7750637" y="1415187"/>
                </a:lnTo>
                <a:lnTo>
                  <a:pt x="7709244" y="1419016"/>
                </a:lnTo>
                <a:lnTo>
                  <a:pt x="7666758" y="1422798"/>
                </a:lnTo>
                <a:lnTo>
                  <a:pt x="7623194" y="1426531"/>
                </a:lnTo>
                <a:lnTo>
                  <a:pt x="7578563" y="1430214"/>
                </a:lnTo>
                <a:lnTo>
                  <a:pt x="7532881" y="1433846"/>
                </a:lnTo>
                <a:lnTo>
                  <a:pt x="7486161" y="1437427"/>
                </a:lnTo>
                <a:lnTo>
                  <a:pt x="7438416" y="1440955"/>
                </a:lnTo>
                <a:lnTo>
                  <a:pt x="7389660" y="1444431"/>
                </a:lnTo>
                <a:lnTo>
                  <a:pt x="7339907" y="1447852"/>
                </a:lnTo>
                <a:lnTo>
                  <a:pt x="7289170" y="1451219"/>
                </a:lnTo>
                <a:lnTo>
                  <a:pt x="7237463" y="1454530"/>
                </a:lnTo>
                <a:lnTo>
                  <a:pt x="7184799" y="1457785"/>
                </a:lnTo>
                <a:lnTo>
                  <a:pt x="7131193" y="1460982"/>
                </a:lnTo>
                <a:lnTo>
                  <a:pt x="7076657" y="1464122"/>
                </a:lnTo>
                <a:lnTo>
                  <a:pt x="7021206" y="1467203"/>
                </a:lnTo>
                <a:lnTo>
                  <a:pt x="6964852" y="1470223"/>
                </a:lnTo>
                <a:lnTo>
                  <a:pt x="6907610" y="1473184"/>
                </a:lnTo>
                <a:lnTo>
                  <a:pt x="6849494" y="1476083"/>
                </a:lnTo>
                <a:lnTo>
                  <a:pt x="6790516" y="1478920"/>
                </a:lnTo>
                <a:lnTo>
                  <a:pt x="6730691" y="1481693"/>
                </a:lnTo>
                <a:lnTo>
                  <a:pt x="6670032" y="1484403"/>
                </a:lnTo>
                <a:lnTo>
                  <a:pt x="6608553" y="1487048"/>
                </a:lnTo>
                <a:lnTo>
                  <a:pt x="6546267" y="1489628"/>
                </a:lnTo>
                <a:lnTo>
                  <a:pt x="6483188" y="1492142"/>
                </a:lnTo>
                <a:lnTo>
                  <a:pt x="6419330" y="1494588"/>
                </a:lnTo>
                <a:lnTo>
                  <a:pt x="6354706" y="1496966"/>
                </a:lnTo>
                <a:lnTo>
                  <a:pt x="6289329" y="1499275"/>
                </a:lnTo>
                <a:lnTo>
                  <a:pt x="6223215" y="1501515"/>
                </a:lnTo>
                <a:lnTo>
                  <a:pt x="6156375" y="1503684"/>
                </a:lnTo>
                <a:lnTo>
                  <a:pt x="6088824" y="1505782"/>
                </a:lnTo>
                <a:lnTo>
                  <a:pt x="6020575" y="1507808"/>
                </a:lnTo>
                <a:lnTo>
                  <a:pt x="5951643" y="1509761"/>
                </a:lnTo>
                <a:lnTo>
                  <a:pt x="5882040" y="1511640"/>
                </a:lnTo>
                <a:lnTo>
                  <a:pt x="5811780" y="1513444"/>
                </a:lnTo>
                <a:lnTo>
                  <a:pt x="5740877" y="1515173"/>
                </a:lnTo>
                <a:lnTo>
                  <a:pt x="5669344" y="1516826"/>
                </a:lnTo>
                <a:lnTo>
                  <a:pt x="5597196" y="1518402"/>
                </a:lnTo>
                <a:lnTo>
                  <a:pt x="5524445" y="1519900"/>
                </a:lnTo>
                <a:lnTo>
                  <a:pt x="5451105" y="1521319"/>
                </a:lnTo>
                <a:lnTo>
                  <a:pt x="5377191" y="1522658"/>
                </a:lnTo>
                <a:lnTo>
                  <a:pt x="5302715" y="1523917"/>
                </a:lnTo>
                <a:lnTo>
                  <a:pt x="5227691" y="1525095"/>
                </a:lnTo>
                <a:lnTo>
                  <a:pt x="5152133" y="1526190"/>
                </a:lnTo>
                <a:lnTo>
                  <a:pt x="5076054" y="1527203"/>
                </a:lnTo>
                <a:lnTo>
                  <a:pt x="4999469" y="1528132"/>
                </a:lnTo>
                <a:lnTo>
                  <a:pt x="4922390" y="1528977"/>
                </a:lnTo>
                <a:lnTo>
                  <a:pt x="4844831" y="1529736"/>
                </a:lnTo>
                <a:lnTo>
                  <a:pt x="4766807" y="1530409"/>
                </a:lnTo>
                <a:lnTo>
                  <a:pt x="4688330" y="1530994"/>
                </a:lnTo>
                <a:lnTo>
                  <a:pt x="4609414" y="1531492"/>
                </a:lnTo>
                <a:lnTo>
                  <a:pt x="4530073" y="1531902"/>
                </a:lnTo>
                <a:lnTo>
                  <a:pt x="4450320" y="1532221"/>
                </a:lnTo>
                <a:lnTo>
                  <a:pt x="4370169" y="1532451"/>
                </a:lnTo>
                <a:lnTo>
                  <a:pt x="4289634" y="1532589"/>
                </a:lnTo>
                <a:lnTo>
                  <a:pt x="4208729" y="1532636"/>
                </a:lnTo>
                <a:lnTo>
                  <a:pt x="4127827" y="1532589"/>
                </a:lnTo>
                <a:lnTo>
                  <a:pt x="4047296" y="1532451"/>
                </a:lnTo>
                <a:lnTo>
                  <a:pt x="3967150" y="1532221"/>
                </a:lnTo>
                <a:lnTo>
                  <a:pt x="3887401" y="1531902"/>
                </a:lnTo>
                <a:lnTo>
                  <a:pt x="3808064" y="1531492"/>
                </a:lnTo>
                <a:lnTo>
                  <a:pt x="3729151" y="1530994"/>
                </a:lnTo>
                <a:lnTo>
                  <a:pt x="3650678" y="1530409"/>
                </a:lnTo>
                <a:lnTo>
                  <a:pt x="3572656" y="1529736"/>
                </a:lnTo>
                <a:lnTo>
                  <a:pt x="3495101" y="1528977"/>
                </a:lnTo>
                <a:lnTo>
                  <a:pt x="3418025" y="1528132"/>
                </a:lnTo>
                <a:lnTo>
                  <a:pt x="3341442" y="1527203"/>
                </a:lnTo>
                <a:lnTo>
                  <a:pt x="3265366" y="1526190"/>
                </a:lnTo>
                <a:lnTo>
                  <a:pt x="3189811" y="1525095"/>
                </a:lnTo>
                <a:lnTo>
                  <a:pt x="3114790" y="1523917"/>
                </a:lnTo>
                <a:lnTo>
                  <a:pt x="3040316" y="1522658"/>
                </a:lnTo>
                <a:lnTo>
                  <a:pt x="2966404" y="1521319"/>
                </a:lnTo>
                <a:lnTo>
                  <a:pt x="2893066" y="1519900"/>
                </a:lnTo>
                <a:lnTo>
                  <a:pt x="2820317" y="1518402"/>
                </a:lnTo>
                <a:lnTo>
                  <a:pt x="2748171" y="1516826"/>
                </a:lnTo>
                <a:lnTo>
                  <a:pt x="2676640" y="1515173"/>
                </a:lnTo>
                <a:lnTo>
                  <a:pt x="2605738" y="1513444"/>
                </a:lnTo>
                <a:lnTo>
                  <a:pt x="2535480" y="1511640"/>
                </a:lnTo>
                <a:lnTo>
                  <a:pt x="2465878" y="1509761"/>
                </a:lnTo>
                <a:lnTo>
                  <a:pt x="2396947" y="1507808"/>
                </a:lnTo>
                <a:lnTo>
                  <a:pt x="2328699" y="1505782"/>
                </a:lnTo>
                <a:lnTo>
                  <a:pt x="2261150" y="1503684"/>
                </a:lnTo>
                <a:lnTo>
                  <a:pt x="2194311" y="1501515"/>
                </a:lnTo>
                <a:lnTo>
                  <a:pt x="2128197" y="1499275"/>
                </a:lnTo>
                <a:lnTo>
                  <a:pt x="2062822" y="1496966"/>
                </a:lnTo>
                <a:lnTo>
                  <a:pt x="1998198" y="1494588"/>
                </a:lnTo>
                <a:lnTo>
                  <a:pt x="1934340" y="1492142"/>
                </a:lnTo>
                <a:lnTo>
                  <a:pt x="1871262" y="1489628"/>
                </a:lnTo>
                <a:lnTo>
                  <a:pt x="1808977" y="1487048"/>
                </a:lnTo>
                <a:lnTo>
                  <a:pt x="1747498" y="1484403"/>
                </a:lnTo>
                <a:lnTo>
                  <a:pt x="1686839" y="1481693"/>
                </a:lnTo>
                <a:lnTo>
                  <a:pt x="1627014" y="1478920"/>
                </a:lnTo>
                <a:lnTo>
                  <a:pt x="1568037" y="1476083"/>
                </a:lnTo>
                <a:lnTo>
                  <a:pt x="1509920" y="1473184"/>
                </a:lnTo>
                <a:lnTo>
                  <a:pt x="1452679" y="1470223"/>
                </a:lnTo>
                <a:lnTo>
                  <a:pt x="1396325" y="1467203"/>
                </a:lnTo>
                <a:lnTo>
                  <a:pt x="1340874" y="1464122"/>
                </a:lnTo>
                <a:lnTo>
                  <a:pt x="1286338" y="1460982"/>
                </a:lnTo>
                <a:lnTo>
                  <a:pt x="1232731" y="1457785"/>
                </a:lnTo>
                <a:lnTo>
                  <a:pt x="1180067" y="1454530"/>
                </a:lnTo>
                <a:lnTo>
                  <a:pt x="1128360" y="1451219"/>
                </a:lnTo>
                <a:lnTo>
                  <a:pt x="1077623" y="1447852"/>
                </a:lnTo>
                <a:lnTo>
                  <a:pt x="1027869" y="1444431"/>
                </a:lnTo>
                <a:lnTo>
                  <a:pt x="979113" y="1440955"/>
                </a:lnTo>
                <a:lnTo>
                  <a:pt x="931367" y="1437427"/>
                </a:lnTo>
                <a:lnTo>
                  <a:pt x="884646" y="1433846"/>
                </a:lnTo>
                <a:lnTo>
                  <a:pt x="838964" y="1430214"/>
                </a:lnTo>
                <a:lnTo>
                  <a:pt x="794333" y="1426531"/>
                </a:lnTo>
                <a:lnTo>
                  <a:pt x="750768" y="1422798"/>
                </a:lnTo>
                <a:lnTo>
                  <a:pt x="708281" y="1419016"/>
                </a:lnTo>
                <a:lnTo>
                  <a:pt x="666888" y="1415187"/>
                </a:lnTo>
                <a:lnTo>
                  <a:pt x="626600" y="1411310"/>
                </a:lnTo>
                <a:lnTo>
                  <a:pt x="587433" y="1407386"/>
                </a:lnTo>
                <a:lnTo>
                  <a:pt x="549399" y="1403417"/>
                </a:lnTo>
                <a:lnTo>
                  <a:pt x="476787" y="1395345"/>
                </a:lnTo>
                <a:lnTo>
                  <a:pt x="408872" y="1387101"/>
                </a:lnTo>
                <a:lnTo>
                  <a:pt x="345764" y="1378690"/>
                </a:lnTo>
                <a:lnTo>
                  <a:pt x="287572" y="1370120"/>
                </a:lnTo>
                <a:lnTo>
                  <a:pt x="234405" y="1361398"/>
                </a:lnTo>
                <a:lnTo>
                  <a:pt x="186371" y="1352529"/>
                </a:lnTo>
                <a:lnTo>
                  <a:pt x="143581" y="1343520"/>
                </a:lnTo>
                <a:lnTo>
                  <a:pt x="106142" y="1334379"/>
                </a:lnTo>
                <a:lnTo>
                  <a:pt x="60256" y="1320433"/>
                </a:lnTo>
                <a:lnTo>
                  <a:pt x="18824" y="1301434"/>
                </a:lnTo>
                <a:lnTo>
                  <a:pt x="0" y="1277112"/>
                </a:lnTo>
                <a:lnTo>
                  <a:pt x="0" y="255397"/>
                </a:lnTo>
                <a:close/>
              </a:path>
            </a:pathLst>
          </a:custGeom>
          <a:ln w="25400">
            <a:solidFill>
              <a:srgbClr val="D3AF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43630" y="4445850"/>
            <a:ext cx="1879726" cy="11817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14033" y="437956"/>
            <a:ext cx="1170431" cy="5320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43630" y="228568"/>
            <a:ext cx="1170431" cy="53206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5346" y="4576922"/>
            <a:ext cx="864565" cy="4592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048621" y="5411343"/>
            <a:ext cx="757555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000" b="1" spc="-15" dirty="0">
                <a:latin typeface="Arial"/>
                <a:cs typeface="Arial"/>
              </a:rPr>
              <a:t>RPAS </a:t>
            </a:r>
            <a:r>
              <a:rPr sz="1000" b="1" spc="-5" dirty="0">
                <a:latin typeface="Arial"/>
                <a:cs typeface="Arial"/>
              </a:rPr>
              <a:t>Pilots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66985" y="2773299"/>
            <a:ext cx="5841916" cy="2168224"/>
          </a:xfrm>
          <a:custGeom>
            <a:avLst/>
            <a:gdLst/>
            <a:ahLst/>
            <a:cxnLst/>
            <a:rect l="l" t="t" r="r" b="b"/>
            <a:pathLst>
              <a:path w="3449954" h="2314575">
                <a:moveTo>
                  <a:pt x="0" y="2314194"/>
                </a:moveTo>
                <a:lnTo>
                  <a:pt x="3449574" y="0"/>
                </a:lnTo>
              </a:path>
            </a:pathLst>
          </a:custGeom>
          <a:ln w="28575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72072" y="2987549"/>
            <a:ext cx="3509645" cy="1665605"/>
          </a:xfrm>
          <a:custGeom>
            <a:avLst/>
            <a:gdLst/>
            <a:ahLst/>
            <a:cxnLst/>
            <a:rect l="l" t="t" r="r" b="b"/>
            <a:pathLst>
              <a:path w="3509645" h="1665604">
                <a:moveTo>
                  <a:pt x="1754886" y="0"/>
                </a:moveTo>
                <a:lnTo>
                  <a:pt x="1678757" y="256"/>
                </a:lnTo>
                <a:lnTo>
                  <a:pt x="1603458" y="1018"/>
                </a:lnTo>
                <a:lnTo>
                  <a:pt x="1455609" y="4017"/>
                </a:lnTo>
                <a:lnTo>
                  <a:pt x="1311865" y="8915"/>
                </a:lnTo>
                <a:lnTo>
                  <a:pt x="1172753" y="15628"/>
                </a:lnTo>
                <a:lnTo>
                  <a:pt x="1038800" y="24073"/>
                </a:lnTo>
                <a:lnTo>
                  <a:pt x="910533" y="34167"/>
                </a:lnTo>
                <a:lnTo>
                  <a:pt x="788477" y="45826"/>
                </a:lnTo>
                <a:lnTo>
                  <a:pt x="673159" y="58968"/>
                </a:lnTo>
                <a:lnTo>
                  <a:pt x="618191" y="66069"/>
                </a:lnTo>
                <a:lnTo>
                  <a:pt x="565106" y="73510"/>
                </a:lnTo>
                <a:lnTo>
                  <a:pt x="513968" y="81280"/>
                </a:lnTo>
                <a:lnTo>
                  <a:pt x="464845" y="89368"/>
                </a:lnTo>
                <a:lnTo>
                  <a:pt x="417800" y="97765"/>
                </a:lnTo>
                <a:lnTo>
                  <a:pt x="372902" y="106459"/>
                </a:lnTo>
                <a:lnTo>
                  <a:pt x="330214" y="115442"/>
                </a:lnTo>
                <a:lnTo>
                  <a:pt x="289803" y="124701"/>
                </a:lnTo>
                <a:lnTo>
                  <a:pt x="251735" y="134228"/>
                </a:lnTo>
                <a:lnTo>
                  <a:pt x="182891" y="154039"/>
                </a:lnTo>
                <a:lnTo>
                  <a:pt x="124208" y="174793"/>
                </a:lnTo>
                <a:lnTo>
                  <a:pt x="76213" y="196406"/>
                </a:lnTo>
                <a:lnTo>
                  <a:pt x="39433" y="218796"/>
                </a:lnTo>
                <a:lnTo>
                  <a:pt x="6440" y="253655"/>
                </a:lnTo>
                <a:lnTo>
                  <a:pt x="0" y="277622"/>
                </a:lnTo>
                <a:lnTo>
                  <a:pt x="0" y="1387983"/>
                </a:lnTo>
                <a:lnTo>
                  <a:pt x="14393" y="1423699"/>
                </a:lnTo>
                <a:lnTo>
                  <a:pt x="56388" y="1458052"/>
                </a:lnTo>
                <a:lnTo>
                  <a:pt x="98842" y="1480057"/>
                </a:lnTo>
                <a:lnTo>
                  <a:pt x="152247" y="1501246"/>
                </a:lnTo>
                <a:lnTo>
                  <a:pt x="216076" y="1521537"/>
                </a:lnTo>
                <a:lnTo>
                  <a:pt x="289803" y="1540847"/>
                </a:lnTo>
                <a:lnTo>
                  <a:pt x="330214" y="1550107"/>
                </a:lnTo>
                <a:lnTo>
                  <a:pt x="372902" y="1559091"/>
                </a:lnTo>
                <a:lnTo>
                  <a:pt x="417800" y="1567787"/>
                </a:lnTo>
                <a:lnTo>
                  <a:pt x="464845" y="1576186"/>
                </a:lnTo>
                <a:lnTo>
                  <a:pt x="513969" y="1584277"/>
                </a:lnTo>
                <a:lnTo>
                  <a:pt x="565106" y="1592049"/>
                </a:lnTo>
                <a:lnTo>
                  <a:pt x="618191" y="1599493"/>
                </a:lnTo>
                <a:lnTo>
                  <a:pt x="673159" y="1606597"/>
                </a:lnTo>
                <a:lnTo>
                  <a:pt x="788477" y="1619745"/>
                </a:lnTo>
                <a:lnTo>
                  <a:pt x="910533" y="1631411"/>
                </a:lnTo>
                <a:lnTo>
                  <a:pt x="1038800" y="1641512"/>
                </a:lnTo>
                <a:lnTo>
                  <a:pt x="1172753" y="1649963"/>
                </a:lnTo>
                <a:lnTo>
                  <a:pt x="1311865" y="1656681"/>
                </a:lnTo>
                <a:lnTo>
                  <a:pt x="1455609" y="1661583"/>
                </a:lnTo>
                <a:lnTo>
                  <a:pt x="1603458" y="1664585"/>
                </a:lnTo>
                <a:lnTo>
                  <a:pt x="1754886" y="1665605"/>
                </a:lnTo>
                <a:lnTo>
                  <a:pt x="1831004" y="1665348"/>
                </a:lnTo>
                <a:lnTo>
                  <a:pt x="1980690" y="1663327"/>
                </a:lnTo>
                <a:lnTo>
                  <a:pt x="2126536" y="1659364"/>
                </a:lnTo>
                <a:lnTo>
                  <a:pt x="2268016" y="1653544"/>
                </a:lnTo>
                <a:lnTo>
                  <a:pt x="2404601" y="1645949"/>
                </a:lnTo>
                <a:lnTo>
                  <a:pt x="2535767" y="1636663"/>
                </a:lnTo>
                <a:lnTo>
                  <a:pt x="2660985" y="1625769"/>
                </a:lnTo>
                <a:lnTo>
                  <a:pt x="2779730" y="1613351"/>
                </a:lnTo>
                <a:lnTo>
                  <a:pt x="2836510" y="1606597"/>
                </a:lnTo>
                <a:lnTo>
                  <a:pt x="2891474" y="1599493"/>
                </a:lnTo>
                <a:lnTo>
                  <a:pt x="2944557" y="1592049"/>
                </a:lnTo>
                <a:lnTo>
                  <a:pt x="2995691" y="1584277"/>
                </a:lnTo>
                <a:lnTo>
                  <a:pt x="3044813" y="1576186"/>
                </a:lnTo>
                <a:lnTo>
                  <a:pt x="3091855" y="1567787"/>
                </a:lnTo>
                <a:lnTo>
                  <a:pt x="3136752" y="1559091"/>
                </a:lnTo>
                <a:lnTo>
                  <a:pt x="3179438" y="1550107"/>
                </a:lnTo>
                <a:lnTo>
                  <a:pt x="3219847" y="1540847"/>
                </a:lnTo>
                <a:lnTo>
                  <a:pt x="3257914" y="1531320"/>
                </a:lnTo>
                <a:lnTo>
                  <a:pt x="3326756" y="1511509"/>
                </a:lnTo>
                <a:lnTo>
                  <a:pt x="3385437" y="1490758"/>
                </a:lnTo>
                <a:lnTo>
                  <a:pt x="3433431" y="1469151"/>
                </a:lnTo>
                <a:lnTo>
                  <a:pt x="3470212" y="1446770"/>
                </a:lnTo>
                <a:lnTo>
                  <a:pt x="3503204" y="1411931"/>
                </a:lnTo>
                <a:lnTo>
                  <a:pt x="3509645" y="1387983"/>
                </a:lnTo>
                <a:lnTo>
                  <a:pt x="3509645" y="277622"/>
                </a:lnTo>
                <a:lnTo>
                  <a:pt x="3495251" y="241879"/>
                </a:lnTo>
                <a:lnTo>
                  <a:pt x="3453256" y="207509"/>
                </a:lnTo>
                <a:lnTo>
                  <a:pt x="3410803" y="185497"/>
                </a:lnTo>
                <a:lnTo>
                  <a:pt x="3357400" y="164303"/>
                </a:lnTo>
                <a:lnTo>
                  <a:pt x="3293572" y="144010"/>
                </a:lnTo>
                <a:lnTo>
                  <a:pt x="3219847" y="124701"/>
                </a:lnTo>
                <a:lnTo>
                  <a:pt x="3179438" y="115442"/>
                </a:lnTo>
                <a:lnTo>
                  <a:pt x="3136752" y="106459"/>
                </a:lnTo>
                <a:lnTo>
                  <a:pt x="3091855" y="97765"/>
                </a:lnTo>
                <a:lnTo>
                  <a:pt x="3044813" y="89368"/>
                </a:lnTo>
                <a:lnTo>
                  <a:pt x="2995691" y="81280"/>
                </a:lnTo>
                <a:lnTo>
                  <a:pt x="2944557" y="73510"/>
                </a:lnTo>
                <a:lnTo>
                  <a:pt x="2891474" y="66069"/>
                </a:lnTo>
                <a:lnTo>
                  <a:pt x="2836510" y="58968"/>
                </a:lnTo>
                <a:lnTo>
                  <a:pt x="2721199" y="45826"/>
                </a:lnTo>
                <a:lnTo>
                  <a:pt x="2599152" y="34167"/>
                </a:lnTo>
                <a:lnTo>
                  <a:pt x="2470894" y="24073"/>
                </a:lnTo>
                <a:lnTo>
                  <a:pt x="2336953" y="15628"/>
                </a:lnTo>
                <a:lnTo>
                  <a:pt x="2197855" y="8915"/>
                </a:lnTo>
                <a:lnTo>
                  <a:pt x="2054126" y="4017"/>
                </a:lnTo>
                <a:lnTo>
                  <a:pt x="1906294" y="1018"/>
                </a:lnTo>
                <a:lnTo>
                  <a:pt x="1754886" y="0"/>
                </a:lnTo>
                <a:close/>
              </a:path>
            </a:pathLst>
          </a:custGeom>
          <a:solidFill>
            <a:srgbClr val="D3AFD2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672072" y="3265171"/>
            <a:ext cx="3509645" cy="277495"/>
          </a:xfrm>
          <a:custGeom>
            <a:avLst/>
            <a:gdLst/>
            <a:ahLst/>
            <a:cxnLst/>
            <a:rect l="l" t="t" r="r" b="b"/>
            <a:pathLst>
              <a:path w="3509645" h="277495">
                <a:moveTo>
                  <a:pt x="3509645" y="0"/>
                </a:moveTo>
                <a:lnTo>
                  <a:pt x="3495251" y="35714"/>
                </a:lnTo>
                <a:lnTo>
                  <a:pt x="3453256" y="70060"/>
                </a:lnTo>
                <a:lnTo>
                  <a:pt x="3410803" y="92059"/>
                </a:lnTo>
                <a:lnTo>
                  <a:pt x="3357400" y="113241"/>
                </a:lnTo>
                <a:lnTo>
                  <a:pt x="3293572" y="133524"/>
                </a:lnTo>
                <a:lnTo>
                  <a:pt x="3219847" y="152825"/>
                </a:lnTo>
                <a:lnTo>
                  <a:pt x="3179438" y="162080"/>
                </a:lnTo>
                <a:lnTo>
                  <a:pt x="3136752" y="171059"/>
                </a:lnTo>
                <a:lnTo>
                  <a:pt x="3091855" y="179751"/>
                </a:lnTo>
                <a:lnTo>
                  <a:pt x="3044813" y="188145"/>
                </a:lnTo>
                <a:lnTo>
                  <a:pt x="2995691" y="196230"/>
                </a:lnTo>
                <a:lnTo>
                  <a:pt x="2944557" y="203998"/>
                </a:lnTo>
                <a:lnTo>
                  <a:pt x="2891474" y="211436"/>
                </a:lnTo>
                <a:lnTo>
                  <a:pt x="2836510" y="218535"/>
                </a:lnTo>
                <a:lnTo>
                  <a:pt x="2779730" y="225285"/>
                </a:lnTo>
                <a:lnTo>
                  <a:pt x="2721199" y="231674"/>
                </a:lnTo>
                <a:lnTo>
                  <a:pt x="2660985" y="237693"/>
                </a:lnTo>
                <a:lnTo>
                  <a:pt x="2599152" y="243331"/>
                </a:lnTo>
                <a:lnTo>
                  <a:pt x="2535767" y="248578"/>
                </a:lnTo>
                <a:lnTo>
                  <a:pt x="2470894" y="253423"/>
                </a:lnTo>
                <a:lnTo>
                  <a:pt x="2404601" y="257857"/>
                </a:lnTo>
                <a:lnTo>
                  <a:pt x="2336953" y="261867"/>
                </a:lnTo>
                <a:lnTo>
                  <a:pt x="2268016" y="265445"/>
                </a:lnTo>
                <a:lnTo>
                  <a:pt x="2197855" y="268579"/>
                </a:lnTo>
                <a:lnTo>
                  <a:pt x="2126536" y="271260"/>
                </a:lnTo>
                <a:lnTo>
                  <a:pt x="2054126" y="273477"/>
                </a:lnTo>
                <a:lnTo>
                  <a:pt x="1980690" y="275219"/>
                </a:lnTo>
                <a:lnTo>
                  <a:pt x="1906294" y="276476"/>
                </a:lnTo>
                <a:lnTo>
                  <a:pt x="1831004" y="277238"/>
                </a:lnTo>
                <a:lnTo>
                  <a:pt x="1754886" y="277495"/>
                </a:lnTo>
                <a:lnTo>
                  <a:pt x="1678757" y="277238"/>
                </a:lnTo>
                <a:lnTo>
                  <a:pt x="1603458" y="276476"/>
                </a:lnTo>
                <a:lnTo>
                  <a:pt x="1529053" y="275219"/>
                </a:lnTo>
                <a:lnTo>
                  <a:pt x="1455609" y="273477"/>
                </a:lnTo>
                <a:lnTo>
                  <a:pt x="1383191" y="271260"/>
                </a:lnTo>
                <a:lnTo>
                  <a:pt x="1311865" y="268579"/>
                </a:lnTo>
                <a:lnTo>
                  <a:pt x="1241697" y="265445"/>
                </a:lnTo>
                <a:lnTo>
                  <a:pt x="1172753" y="261867"/>
                </a:lnTo>
                <a:lnTo>
                  <a:pt x="1105099" y="257857"/>
                </a:lnTo>
                <a:lnTo>
                  <a:pt x="1038800" y="253423"/>
                </a:lnTo>
                <a:lnTo>
                  <a:pt x="973923" y="248578"/>
                </a:lnTo>
                <a:lnTo>
                  <a:pt x="910533" y="243331"/>
                </a:lnTo>
                <a:lnTo>
                  <a:pt x="848695" y="237693"/>
                </a:lnTo>
                <a:lnTo>
                  <a:pt x="788477" y="231674"/>
                </a:lnTo>
                <a:lnTo>
                  <a:pt x="729942" y="225285"/>
                </a:lnTo>
                <a:lnTo>
                  <a:pt x="673159" y="218535"/>
                </a:lnTo>
                <a:lnTo>
                  <a:pt x="618191" y="211436"/>
                </a:lnTo>
                <a:lnTo>
                  <a:pt x="565106" y="203998"/>
                </a:lnTo>
                <a:lnTo>
                  <a:pt x="513968" y="196230"/>
                </a:lnTo>
                <a:lnTo>
                  <a:pt x="464845" y="188145"/>
                </a:lnTo>
                <a:lnTo>
                  <a:pt x="417800" y="179751"/>
                </a:lnTo>
                <a:lnTo>
                  <a:pt x="372902" y="171059"/>
                </a:lnTo>
                <a:lnTo>
                  <a:pt x="330214" y="162080"/>
                </a:lnTo>
                <a:lnTo>
                  <a:pt x="289803" y="152825"/>
                </a:lnTo>
                <a:lnTo>
                  <a:pt x="251735" y="143303"/>
                </a:lnTo>
                <a:lnTo>
                  <a:pt x="182891" y="123501"/>
                </a:lnTo>
                <a:lnTo>
                  <a:pt x="124208" y="102757"/>
                </a:lnTo>
                <a:lnTo>
                  <a:pt x="76213" y="81157"/>
                </a:lnTo>
                <a:lnTo>
                  <a:pt x="39433" y="58781"/>
                </a:lnTo>
                <a:lnTo>
                  <a:pt x="6440" y="23947"/>
                </a:lnTo>
                <a:lnTo>
                  <a:pt x="1621" y="12039"/>
                </a:lnTo>
                <a:lnTo>
                  <a:pt x="0" y="0"/>
                </a:lnTo>
              </a:path>
            </a:pathLst>
          </a:custGeom>
          <a:ln w="25400">
            <a:solidFill>
              <a:srgbClr val="D3AF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672072" y="2987549"/>
            <a:ext cx="3509645" cy="1665605"/>
          </a:xfrm>
          <a:custGeom>
            <a:avLst/>
            <a:gdLst/>
            <a:ahLst/>
            <a:cxnLst/>
            <a:rect l="l" t="t" r="r" b="b"/>
            <a:pathLst>
              <a:path w="3509645" h="1665604">
                <a:moveTo>
                  <a:pt x="0" y="277622"/>
                </a:moveTo>
                <a:lnTo>
                  <a:pt x="14393" y="241879"/>
                </a:lnTo>
                <a:lnTo>
                  <a:pt x="56388" y="207509"/>
                </a:lnTo>
                <a:lnTo>
                  <a:pt x="98842" y="185497"/>
                </a:lnTo>
                <a:lnTo>
                  <a:pt x="152247" y="164303"/>
                </a:lnTo>
                <a:lnTo>
                  <a:pt x="216076" y="144010"/>
                </a:lnTo>
                <a:lnTo>
                  <a:pt x="289803" y="124701"/>
                </a:lnTo>
                <a:lnTo>
                  <a:pt x="330214" y="115442"/>
                </a:lnTo>
                <a:lnTo>
                  <a:pt x="372902" y="106459"/>
                </a:lnTo>
                <a:lnTo>
                  <a:pt x="417800" y="97765"/>
                </a:lnTo>
                <a:lnTo>
                  <a:pt x="464845" y="89368"/>
                </a:lnTo>
                <a:lnTo>
                  <a:pt x="513969" y="81280"/>
                </a:lnTo>
                <a:lnTo>
                  <a:pt x="565106" y="73510"/>
                </a:lnTo>
                <a:lnTo>
                  <a:pt x="618191" y="66069"/>
                </a:lnTo>
                <a:lnTo>
                  <a:pt x="673159" y="58968"/>
                </a:lnTo>
                <a:lnTo>
                  <a:pt x="729942" y="52217"/>
                </a:lnTo>
                <a:lnTo>
                  <a:pt x="788477" y="45826"/>
                </a:lnTo>
                <a:lnTo>
                  <a:pt x="848695" y="39806"/>
                </a:lnTo>
                <a:lnTo>
                  <a:pt x="910533" y="34167"/>
                </a:lnTo>
                <a:lnTo>
                  <a:pt x="973923" y="28919"/>
                </a:lnTo>
                <a:lnTo>
                  <a:pt x="1038800" y="24073"/>
                </a:lnTo>
                <a:lnTo>
                  <a:pt x="1105099" y="19639"/>
                </a:lnTo>
                <a:lnTo>
                  <a:pt x="1172753" y="15628"/>
                </a:lnTo>
                <a:lnTo>
                  <a:pt x="1241697" y="12050"/>
                </a:lnTo>
                <a:lnTo>
                  <a:pt x="1311865" y="8915"/>
                </a:lnTo>
                <a:lnTo>
                  <a:pt x="1383191" y="6234"/>
                </a:lnTo>
                <a:lnTo>
                  <a:pt x="1455609" y="4017"/>
                </a:lnTo>
                <a:lnTo>
                  <a:pt x="1529053" y="2275"/>
                </a:lnTo>
                <a:lnTo>
                  <a:pt x="1603458" y="1018"/>
                </a:lnTo>
                <a:lnTo>
                  <a:pt x="1678757" y="256"/>
                </a:lnTo>
                <a:lnTo>
                  <a:pt x="1754886" y="0"/>
                </a:lnTo>
                <a:lnTo>
                  <a:pt x="1831004" y="256"/>
                </a:lnTo>
                <a:lnTo>
                  <a:pt x="1906294" y="1018"/>
                </a:lnTo>
                <a:lnTo>
                  <a:pt x="1980690" y="2275"/>
                </a:lnTo>
                <a:lnTo>
                  <a:pt x="2054126" y="4017"/>
                </a:lnTo>
                <a:lnTo>
                  <a:pt x="2126536" y="6234"/>
                </a:lnTo>
                <a:lnTo>
                  <a:pt x="2197855" y="8915"/>
                </a:lnTo>
                <a:lnTo>
                  <a:pt x="2268016" y="12050"/>
                </a:lnTo>
                <a:lnTo>
                  <a:pt x="2336953" y="15628"/>
                </a:lnTo>
                <a:lnTo>
                  <a:pt x="2404601" y="19639"/>
                </a:lnTo>
                <a:lnTo>
                  <a:pt x="2470894" y="24073"/>
                </a:lnTo>
                <a:lnTo>
                  <a:pt x="2535767" y="28919"/>
                </a:lnTo>
                <a:lnTo>
                  <a:pt x="2599152" y="34167"/>
                </a:lnTo>
                <a:lnTo>
                  <a:pt x="2660985" y="39806"/>
                </a:lnTo>
                <a:lnTo>
                  <a:pt x="2721199" y="45826"/>
                </a:lnTo>
                <a:lnTo>
                  <a:pt x="2779730" y="52217"/>
                </a:lnTo>
                <a:lnTo>
                  <a:pt x="2836510" y="58968"/>
                </a:lnTo>
                <a:lnTo>
                  <a:pt x="2891474" y="66069"/>
                </a:lnTo>
                <a:lnTo>
                  <a:pt x="2944557" y="73510"/>
                </a:lnTo>
                <a:lnTo>
                  <a:pt x="2995691" y="81280"/>
                </a:lnTo>
                <a:lnTo>
                  <a:pt x="3044813" y="89368"/>
                </a:lnTo>
                <a:lnTo>
                  <a:pt x="3091855" y="97765"/>
                </a:lnTo>
                <a:lnTo>
                  <a:pt x="3136752" y="106459"/>
                </a:lnTo>
                <a:lnTo>
                  <a:pt x="3179438" y="115442"/>
                </a:lnTo>
                <a:lnTo>
                  <a:pt x="3219847" y="124701"/>
                </a:lnTo>
                <a:lnTo>
                  <a:pt x="3257914" y="134228"/>
                </a:lnTo>
                <a:lnTo>
                  <a:pt x="3326756" y="154039"/>
                </a:lnTo>
                <a:lnTo>
                  <a:pt x="3385437" y="174793"/>
                </a:lnTo>
                <a:lnTo>
                  <a:pt x="3433431" y="196406"/>
                </a:lnTo>
                <a:lnTo>
                  <a:pt x="3470212" y="218796"/>
                </a:lnTo>
                <a:lnTo>
                  <a:pt x="3503204" y="253655"/>
                </a:lnTo>
                <a:lnTo>
                  <a:pt x="3509645" y="277622"/>
                </a:lnTo>
                <a:lnTo>
                  <a:pt x="3509645" y="1387983"/>
                </a:lnTo>
                <a:lnTo>
                  <a:pt x="3495251" y="1423699"/>
                </a:lnTo>
                <a:lnTo>
                  <a:pt x="3453256" y="1458052"/>
                </a:lnTo>
                <a:lnTo>
                  <a:pt x="3410803" y="1480057"/>
                </a:lnTo>
                <a:lnTo>
                  <a:pt x="3357400" y="1501246"/>
                </a:lnTo>
                <a:lnTo>
                  <a:pt x="3293572" y="1521537"/>
                </a:lnTo>
                <a:lnTo>
                  <a:pt x="3219847" y="1540847"/>
                </a:lnTo>
                <a:lnTo>
                  <a:pt x="3179438" y="1550107"/>
                </a:lnTo>
                <a:lnTo>
                  <a:pt x="3136752" y="1559091"/>
                </a:lnTo>
                <a:lnTo>
                  <a:pt x="3091855" y="1567787"/>
                </a:lnTo>
                <a:lnTo>
                  <a:pt x="3044813" y="1576186"/>
                </a:lnTo>
                <a:lnTo>
                  <a:pt x="2995691" y="1584277"/>
                </a:lnTo>
                <a:lnTo>
                  <a:pt x="2944557" y="1592049"/>
                </a:lnTo>
                <a:lnTo>
                  <a:pt x="2891474" y="1599493"/>
                </a:lnTo>
                <a:lnTo>
                  <a:pt x="2836510" y="1606597"/>
                </a:lnTo>
                <a:lnTo>
                  <a:pt x="2779730" y="1613351"/>
                </a:lnTo>
                <a:lnTo>
                  <a:pt x="2721199" y="1619745"/>
                </a:lnTo>
                <a:lnTo>
                  <a:pt x="2660985" y="1625769"/>
                </a:lnTo>
                <a:lnTo>
                  <a:pt x="2599152" y="1631411"/>
                </a:lnTo>
                <a:lnTo>
                  <a:pt x="2535767" y="1636663"/>
                </a:lnTo>
                <a:lnTo>
                  <a:pt x="2470894" y="1641512"/>
                </a:lnTo>
                <a:lnTo>
                  <a:pt x="2404601" y="1645949"/>
                </a:lnTo>
                <a:lnTo>
                  <a:pt x="2336953" y="1649963"/>
                </a:lnTo>
                <a:lnTo>
                  <a:pt x="2268016" y="1653544"/>
                </a:lnTo>
                <a:lnTo>
                  <a:pt x="2197855" y="1656681"/>
                </a:lnTo>
                <a:lnTo>
                  <a:pt x="2126536" y="1659364"/>
                </a:lnTo>
                <a:lnTo>
                  <a:pt x="2054126" y="1661583"/>
                </a:lnTo>
                <a:lnTo>
                  <a:pt x="1980690" y="1663327"/>
                </a:lnTo>
                <a:lnTo>
                  <a:pt x="1906294" y="1664585"/>
                </a:lnTo>
                <a:lnTo>
                  <a:pt x="1831004" y="1665348"/>
                </a:lnTo>
                <a:lnTo>
                  <a:pt x="1754886" y="1665605"/>
                </a:lnTo>
                <a:lnTo>
                  <a:pt x="1678757" y="1665348"/>
                </a:lnTo>
                <a:lnTo>
                  <a:pt x="1603458" y="1664585"/>
                </a:lnTo>
                <a:lnTo>
                  <a:pt x="1529053" y="1663327"/>
                </a:lnTo>
                <a:lnTo>
                  <a:pt x="1455609" y="1661583"/>
                </a:lnTo>
                <a:lnTo>
                  <a:pt x="1383191" y="1659364"/>
                </a:lnTo>
                <a:lnTo>
                  <a:pt x="1311865" y="1656681"/>
                </a:lnTo>
                <a:lnTo>
                  <a:pt x="1241697" y="1653544"/>
                </a:lnTo>
                <a:lnTo>
                  <a:pt x="1172753" y="1649963"/>
                </a:lnTo>
                <a:lnTo>
                  <a:pt x="1105099" y="1645949"/>
                </a:lnTo>
                <a:lnTo>
                  <a:pt x="1038800" y="1641512"/>
                </a:lnTo>
                <a:lnTo>
                  <a:pt x="973923" y="1636663"/>
                </a:lnTo>
                <a:lnTo>
                  <a:pt x="910533" y="1631411"/>
                </a:lnTo>
                <a:lnTo>
                  <a:pt x="848695" y="1625769"/>
                </a:lnTo>
                <a:lnTo>
                  <a:pt x="788477" y="1619745"/>
                </a:lnTo>
                <a:lnTo>
                  <a:pt x="729942" y="1613351"/>
                </a:lnTo>
                <a:lnTo>
                  <a:pt x="673159" y="1606597"/>
                </a:lnTo>
                <a:lnTo>
                  <a:pt x="618191" y="1599493"/>
                </a:lnTo>
                <a:lnTo>
                  <a:pt x="565106" y="1592049"/>
                </a:lnTo>
                <a:lnTo>
                  <a:pt x="513968" y="1584277"/>
                </a:lnTo>
                <a:lnTo>
                  <a:pt x="464845" y="1576186"/>
                </a:lnTo>
                <a:lnTo>
                  <a:pt x="417800" y="1567787"/>
                </a:lnTo>
                <a:lnTo>
                  <a:pt x="372902" y="1559091"/>
                </a:lnTo>
                <a:lnTo>
                  <a:pt x="330214" y="1550107"/>
                </a:lnTo>
                <a:lnTo>
                  <a:pt x="289803" y="1540847"/>
                </a:lnTo>
                <a:lnTo>
                  <a:pt x="251735" y="1531320"/>
                </a:lnTo>
                <a:lnTo>
                  <a:pt x="182891" y="1511509"/>
                </a:lnTo>
                <a:lnTo>
                  <a:pt x="124208" y="1490758"/>
                </a:lnTo>
                <a:lnTo>
                  <a:pt x="76213" y="1469151"/>
                </a:lnTo>
                <a:lnTo>
                  <a:pt x="39433" y="1446770"/>
                </a:lnTo>
                <a:lnTo>
                  <a:pt x="6440" y="1411931"/>
                </a:lnTo>
                <a:lnTo>
                  <a:pt x="0" y="1387983"/>
                </a:lnTo>
                <a:lnTo>
                  <a:pt x="0" y="277622"/>
                </a:lnTo>
                <a:close/>
              </a:path>
            </a:pathLst>
          </a:custGeom>
          <a:ln w="25400">
            <a:solidFill>
              <a:srgbClr val="D3AFD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99249" y="3980053"/>
            <a:ext cx="2548255" cy="1431290"/>
          </a:xfrm>
          <a:custGeom>
            <a:avLst/>
            <a:gdLst/>
            <a:ahLst/>
            <a:cxnLst/>
            <a:rect l="l" t="t" r="r" b="b"/>
            <a:pathLst>
              <a:path w="2548254" h="1431289">
                <a:moveTo>
                  <a:pt x="1273937" y="0"/>
                </a:moveTo>
                <a:lnTo>
                  <a:pt x="1199083" y="404"/>
                </a:lnTo>
                <a:lnTo>
                  <a:pt x="1125368" y="1604"/>
                </a:lnTo>
                <a:lnTo>
                  <a:pt x="1052911" y="3577"/>
                </a:lnTo>
                <a:lnTo>
                  <a:pt x="981833" y="6300"/>
                </a:lnTo>
                <a:lnTo>
                  <a:pt x="912252" y="9751"/>
                </a:lnTo>
                <a:lnTo>
                  <a:pt x="844288" y="13908"/>
                </a:lnTo>
                <a:lnTo>
                  <a:pt x="778061" y="18748"/>
                </a:lnTo>
                <a:lnTo>
                  <a:pt x="713690" y="24249"/>
                </a:lnTo>
                <a:lnTo>
                  <a:pt x="651293" y="30388"/>
                </a:lnTo>
                <a:lnTo>
                  <a:pt x="590992" y="37144"/>
                </a:lnTo>
                <a:lnTo>
                  <a:pt x="532905" y="44493"/>
                </a:lnTo>
                <a:lnTo>
                  <a:pt x="477152" y="52414"/>
                </a:lnTo>
                <a:lnTo>
                  <a:pt x="423852" y="60884"/>
                </a:lnTo>
                <a:lnTo>
                  <a:pt x="373125" y="69881"/>
                </a:lnTo>
                <a:lnTo>
                  <a:pt x="325091" y="79383"/>
                </a:lnTo>
                <a:lnTo>
                  <a:pt x="279868" y="89366"/>
                </a:lnTo>
                <a:lnTo>
                  <a:pt x="237576" y="99809"/>
                </a:lnTo>
                <a:lnTo>
                  <a:pt x="198335" y="110690"/>
                </a:lnTo>
                <a:lnTo>
                  <a:pt x="129483" y="133673"/>
                </a:lnTo>
                <a:lnTo>
                  <a:pt x="74268" y="158138"/>
                </a:lnTo>
                <a:lnTo>
                  <a:pt x="33645" y="183906"/>
                </a:lnTo>
                <a:lnTo>
                  <a:pt x="2162" y="224608"/>
                </a:lnTo>
                <a:lnTo>
                  <a:pt x="0" y="238633"/>
                </a:lnTo>
                <a:lnTo>
                  <a:pt x="0" y="1192784"/>
                </a:lnTo>
                <a:lnTo>
                  <a:pt x="19104" y="1234157"/>
                </a:lnTo>
                <a:lnTo>
                  <a:pt x="52073" y="1260489"/>
                </a:lnTo>
                <a:lnTo>
                  <a:pt x="100111" y="1285611"/>
                </a:lnTo>
                <a:lnTo>
                  <a:pt x="162264" y="1309343"/>
                </a:lnTo>
                <a:lnTo>
                  <a:pt x="237576" y="1331508"/>
                </a:lnTo>
                <a:lnTo>
                  <a:pt x="279868" y="1341947"/>
                </a:lnTo>
                <a:lnTo>
                  <a:pt x="325091" y="1351926"/>
                </a:lnTo>
                <a:lnTo>
                  <a:pt x="373125" y="1361424"/>
                </a:lnTo>
                <a:lnTo>
                  <a:pt x="423852" y="1370417"/>
                </a:lnTo>
                <a:lnTo>
                  <a:pt x="477152" y="1378885"/>
                </a:lnTo>
                <a:lnTo>
                  <a:pt x="532905" y="1386803"/>
                </a:lnTo>
                <a:lnTo>
                  <a:pt x="590992" y="1394151"/>
                </a:lnTo>
                <a:lnTo>
                  <a:pt x="651293" y="1400905"/>
                </a:lnTo>
                <a:lnTo>
                  <a:pt x="713690" y="1407043"/>
                </a:lnTo>
                <a:lnTo>
                  <a:pt x="778061" y="1412543"/>
                </a:lnTo>
                <a:lnTo>
                  <a:pt x="844288" y="1417382"/>
                </a:lnTo>
                <a:lnTo>
                  <a:pt x="912252" y="1421538"/>
                </a:lnTo>
                <a:lnTo>
                  <a:pt x="981833" y="1424989"/>
                </a:lnTo>
                <a:lnTo>
                  <a:pt x="1052911" y="1427712"/>
                </a:lnTo>
                <a:lnTo>
                  <a:pt x="1125368" y="1429685"/>
                </a:lnTo>
                <a:lnTo>
                  <a:pt x="1199083" y="1430885"/>
                </a:lnTo>
                <a:lnTo>
                  <a:pt x="1273937" y="1431290"/>
                </a:lnTo>
                <a:lnTo>
                  <a:pt x="1348790" y="1430885"/>
                </a:lnTo>
                <a:lnTo>
                  <a:pt x="1422505" y="1429685"/>
                </a:lnTo>
                <a:lnTo>
                  <a:pt x="1494962" y="1427712"/>
                </a:lnTo>
                <a:lnTo>
                  <a:pt x="1566040" y="1424989"/>
                </a:lnTo>
                <a:lnTo>
                  <a:pt x="1635621" y="1421538"/>
                </a:lnTo>
                <a:lnTo>
                  <a:pt x="1703585" y="1417382"/>
                </a:lnTo>
                <a:lnTo>
                  <a:pt x="1769812" y="1412543"/>
                </a:lnTo>
                <a:lnTo>
                  <a:pt x="1834183" y="1407043"/>
                </a:lnTo>
                <a:lnTo>
                  <a:pt x="1896580" y="1400905"/>
                </a:lnTo>
                <a:lnTo>
                  <a:pt x="1956881" y="1394151"/>
                </a:lnTo>
                <a:lnTo>
                  <a:pt x="2014968" y="1386803"/>
                </a:lnTo>
                <a:lnTo>
                  <a:pt x="2070721" y="1378885"/>
                </a:lnTo>
                <a:lnTo>
                  <a:pt x="2124021" y="1370417"/>
                </a:lnTo>
                <a:lnTo>
                  <a:pt x="2174748" y="1361424"/>
                </a:lnTo>
                <a:lnTo>
                  <a:pt x="2222782" y="1351926"/>
                </a:lnTo>
                <a:lnTo>
                  <a:pt x="2268005" y="1341947"/>
                </a:lnTo>
                <a:lnTo>
                  <a:pt x="2310297" y="1331508"/>
                </a:lnTo>
                <a:lnTo>
                  <a:pt x="2349538" y="1320633"/>
                </a:lnTo>
                <a:lnTo>
                  <a:pt x="2418390" y="1297662"/>
                </a:lnTo>
                <a:lnTo>
                  <a:pt x="2473605" y="1273212"/>
                </a:lnTo>
                <a:lnTo>
                  <a:pt x="2514228" y="1247463"/>
                </a:lnTo>
                <a:lnTo>
                  <a:pt x="2545711" y="1206795"/>
                </a:lnTo>
                <a:lnTo>
                  <a:pt x="2547874" y="1192784"/>
                </a:lnTo>
                <a:lnTo>
                  <a:pt x="2547874" y="238633"/>
                </a:lnTo>
                <a:lnTo>
                  <a:pt x="2528769" y="197222"/>
                </a:lnTo>
                <a:lnTo>
                  <a:pt x="2495800" y="170871"/>
                </a:lnTo>
                <a:lnTo>
                  <a:pt x="2447762" y="145732"/>
                </a:lnTo>
                <a:lnTo>
                  <a:pt x="2385609" y="121985"/>
                </a:lnTo>
                <a:lnTo>
                  <a:pt x="2310297" y="99809"/>
                </a:lnTo>
                <a:lnTo>
                  <a:pt x="2268005" y="89366"/>
                </a:lnTo>
                <a:lnTo>
                  <a:pt x="2222782" y="79383"/>
                </a:lnTo>
                <a:lnTo>
                  <a:pt x="2174748" y="69881"/>
                </a:lnTo>
                <a:lnTo>
                  <a:pt x="2124021" y="60884"/>
                </a:lnTo>
                <a:lnTo>
                  <a:pt x="2070721" y="52414"/>
                </a:lnTo>
                <a:lnTo>
                  <a:pt x="2014968" y="44493"/>
                </a:lnTo>
                <a:lnTo>
                  <a:pt x="1956881" y="37144"/>
                </a:lnTo>
                <a:lnTo>
                  <a:pt x="1896580" y="30388"/>
                </a:lnTo>
                <a:lnTo>
                  <a:pt x="1834183" y="24249"/>
                </a:lnTo>
                <a:lnTo>
                  <a:pt x="1769812" y="18748"/>
                </a:lnTo>
                <a:lnTo>
                  <a:pt x="1703585" y="13908"/>
                </a:lnTo>
                <a:lnTo>
                  <a:pt x="1635621" y="9751"/>
                </a:lnTo>
                <a:lnTo>
                  <a:pt x="1566040" y="6300"/>
                </a:lnTo>
                <a:lnTo>
                  <a:pt x="1494962" y="3577"/>
                </a:lnTo>
                <a:lnTo>
                  <a:pt x="1422505" y="1604"/>
                </a:lnTo>
                <a:lnTo>
                  <a:pt x="1348790" y="404"/>
                </a:lnTo>
                <a:lnTo>
                  <a:pt x="1273937" y="0"/>
                </a:lnTo>
                <a:close/>
              </a:path>
            </a:pathLst>
          </a:custGeom>
          <a:solidFill>
            <a:srgbClr val="CABAA0">
              <a:alpha val="5686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199249" y="4218685"/>
            <a:ext cx="2548255" cy="238760"/>
          </a:xfrm>
          <a:custGeom>
            <a:avLst/>
            <a:gdLst/>
            <a:ahLst/>
            <a:cxnLst/>
            <a:rect l="l" t="t" r="r" b="b"/>
            <a:pathLst>
              <a:path w="2548254" h="238760">
                <a:moveTo>
                  <a:pt x="2547874" y="0"/>
                </a:moveTo>
                <a:lnTo>
                  <a:pt x="2528769" y="41373"/>
                </a:lnTo>
                <a:lnTo>
                  <a:pt x="2495800" y="67705"/>
                </a:lnTo>
                <a:lnTo>
                  <a:pt x="2447762" y="92827"/>
                </a:lnTo>
                <a:lnTo>
                  <a:pt x="2385609" y="116559"/>
                </a:lnTo>
                <a:lnTo>
                  <a:pt x="2310297" y="138724"/>
                </a:lnTo>
                <a:lnTo>
                  <a:pt x="2268005" y="149163"/>
                </a:lnTo>
                <a:lnTo>
                  <a:pt x="2222782" y="159142"/>
                </a:lnTo>
                <a:lnTo>
                  <a:pt x="2174748" y="168640"/>
                </a:lnTo>
                <a:lnTo>
                  <a:pt x="2124021" y="177633"/>
                </a:lnTo>
                <a:lnTo>
                  <a:pt x="2070721" y="186101"/>
                </a:lnTo>
                <a:lnTo>
                  <a:pt x="2014968" y="194019"/>
                </a:lnTo>
                <a:lnTo>
                  <a:pt x="1956881" y="201367"/>
                </a:lnTo>
                <a:lnTo>
                  <a:pt x="1896580" y="208121"/>
                </a:lnTo>
                <a:lnTo>
                  <a:pt x="1834183" y="214259"/>
                </a:lnTo>
                <a:lnTo>
                  <a:pt x="1769812" y="219759"/>
                </a:lnTo>
                <a:lnTo>
                  <a:pt x="1703585" y="224598"/>
                </a:lnTo>
                <a:lnTo>
                  <a:pt x="1635621" y="228754"/>
                </a:lnTo>
                <a:lnTo>
                  <a:pt x="1566040" y="232205"/>
                </a:lnTo>
                <a:lnTo>
                  <a:pt x="1494962" y="234928"/>
                </a:lnTo>
                <a:lnTo>
                  <a:pt x="1422505" y="236901"/>
                </a:lnTo>
                <a:lnTo>
                  <a:pt x="1348790" y="238101"/>
                </a:lnTo>
                <a:lnTo>
                  <a:pt x="1273937" y="238506"/>
                </a:lnTo>
                <a:lnTo>
                  <a:pt x="1199083" y="238101"/>
                </a:lnTo>
                <a:lnTo>
                  <a:pt x="1125368" y="236901"/>
                </a:lnTo>
                <a:lnTo>
                  <a:pt x="1052911" y="234928"/>
                </a:lnTo>
                <a:lnTo>
                  <a:pt x="981833" y="232205"/>
                </a:lnTo>
                <a:lnTo>
                  <a:pt x="912252" y="228754"/>
                </a:lnTo>
                <a:lnTo>
                  <a:pt x="844288" y="224598"/>
                </a:lnTo>
                <a:lnTo>
                  <a:pt x="778061" y="219759"/>
                </a:lnTo>
                <a:lnTo>
                  <a:pt x="713690" y="214259"/>
                </a:lnTo>
                <a:lnTo>
                  <a:pt x="651293" y="208121"/>
                </a:lnTo>
                <a:lnTo>
                  <a:pt x="590992" y="201367"/>
                </a:lnTo>
                <a:lnTo>
                  <a:pt x="532905" y="194019"/>
                </a:lnTo>
                <a:lnTo>
                  <a:pt x="477152" y="186101"/>
                </a:lnTo>
                <a:lnTo>
                  <a:pt x="423852" y="177633"/>
                </a:lnTo>
                <a:lnTo>
                  <a:pt x="373125" y="168640"/>
                </a:lnTo>
                <a:lnTo>
                  <a:pt x="325091" y="159142"/>
                </a:lnTo>
                <a:lnTo>
                  <a:pt x="279868" y="149163"/>
                </a:lnTo>
                <a:lnTo>
                  <a:pt x="237576" y="138724"/>
                </a:lnTo>
                <a:lnTo>
                  <a:pt x="198335" y="127849"/>
                </a:lnTo>
                <a:lnTo>
                  <a:pt x="129483" y="104878"/>
                </a:lnTo>
                <a:lnTo>
                  <a:pt x="74268" y="80428"/>
                </a:lnTo>
                <a:lnTo>
                  <a:pt x="33645" y="54679"/>
                </a:lnTo>
                <a:lnTo>
                  <a:pt x="2162" y="14011"/>
                </a:lnTo>
                <a:lnTo>
                  <a:pt x="0" y="0"/>
                </a:lnTo>
              </a:path>
            </a:pathLst>
          </a:custGeom>
          <a:ln w="25400">
            <a:solidFill>
              <a:srgbClr val="826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99249" y="3980053"/>
            <a:ext cx="2548255" cy="1431290"/>
          </a:xfrm>
          <a:custGeom>
            <a:avLst/>
            <a:gdLst/>
            <a:ahLst/>
            <a:cxnLst/>
            <a:rect l="l" t="t" r="r" b="b"/>
            <a:pathLst>
              <a:path w="2548254" h="1431289">
                <a:moveTo>
                  <a:pt x="0" y="238633"/>
                </a:moveTo>
                <a:lnTo>
                  <a:pt x="19104" y="197222"/>
                </a:lnTo>
                <a:lnTo>
                  <a:pt x="52073" y="170871"/>
                </a:lnTo>
                <a:lnTo>
                  <a:pt x="100111" y="145732"/>
                </a:lnTo>
                <a:lnTo>
                  <a:pt x="162264" y="121985"/>
                </a:lnTo>
                <a:lnTo>
                  <a:pt x="237576" y="99809"/>
                </a:lnTo>
                <a:lnTo>
                  <a:pt x="279868" y="89366"/>
                </a:lnTo>
                <a:lnTo>
                  <a:pt x="325091" y="79383"/>
                </a:lnTo>
                <a:lnTo>
                  <a:pt x="373125" y="69881"/>
                </a:lnTo>
                <a:lnTo>
                  <a:pt x="423852" y="60884"/>
                </a:lnTo>
                <a:lnTo>
                  <a:pt x="477152" y="52414"/>
                </a:lnTo>
                <a:lnTo>
                  <a:pt x="532905" y="44493"/>
                </a:lnTo>
                <a:lnTo>
                  <a:pt x="590992" y="37144"/>
                </a:lnTo>
                <a:lnTo>
                  <a:pt x="651293" y="30388"/>
                </a:lnTo>
                <a:lnTo>
                  <a:pt x="713690" y="24249"/>
                </a:lnTo>
                <a:lnTo>
                  <a:pt x="778061" y="18748"/>
                </a:lnTo>
                <a:lnTo>
                  <a:pt x="844288" y="13908"/>
                </a:lnTo>
                <a:lnTo>
                  <a:pt x="912252" y="9751"/>
                </a:lnTo>
                <a:lnTo>
                  <a:pt x="981833" y="6300"/>
                </a:lnTo>
                <a:lnTo>
                  <a:pt x="1052911" y="3577"/>
                </a:lnTo>
                <a:lnTo>
                  <a:pt x="1125368" y="1604"/>
                </a:lnTo>
                <a:lnTo>
                  <a:pt x="1199083" y="404"/>
                </a:lnTo>
                <a:lnTo>
                  <a:pt x="1273937" y="0"/>
                </a:lnTo>
                <a:lnTo>
                  <a:pt x="1348790" y="404"/>
                </a:lnTo>
                <a:lnTo>
                  <a:pt x="1422505" y="1604"/>
                </a:lnTo>
                <a:lnTo>
                  <a:pt x="1494962" y="3577"/>
                </a:lnTo>
                <a:lnTo>
                  <a:pt x="1566040" y="6300"/>
                </a:lnTo>
                <a:lnTo>
                  <a:pt x="1635621" y="9751"/>
                </a:lnTo>
                <a:lnTo>
                  <a:pt x="1703585" y="13908"/>
                </a:lnTo>
                <a:lnTo>
                  <a:pt x="1769812" y="18748"/>
                </a:lnTo>
                <a:lnTo>
                  <a:pt x="1834183" y="24249"/>
                </a:lnTo>
                <a:lnTo>
                  <a:pt x="1896580" y="30388"/>
                </a:lnTo>
                <a:lnTo>
                  <a:pt x="1956881" y="37144"/>
                </a:lnTo>
                <a:lnTo>
                  <a:pt x="2014968" y="44493"/>
                </a:lnTo>
                <a:lnTo>
                  <a:pt x="2070721" y="52414"/>
                </a:lnTo>
                <a:lnTo>
                  <a:pt x="2124021" y="60884"/>
                </a:lnTo>
                <a:lnTo>
                  <a:pt x="2174748" y="69881"/>
                </a:lnTo>
                <a:lnTo>
                  <a:pt x="2222782" y="79383"/>
                </a:lnTo>
                <a:lnTo>
                  <a:pt x="2268005" y="89366"/>
                </a:lnTo>
                <a:lnTo>
                  <a:pt x="2310297" y="99809"/>
                </a:lnTo>
                <a:lnTo>
                  <a:pt x="2349538" y="110690"/>
                </a:lnTo>
                <a:lnTo>
                  <a:pt x="2418390" y="133673"/>
                </a:lnTo>
                <a:lnTo>
                  <a:pt x="2473605" y="158138"/>
                </a:lnTo>
                <a:lnTo>
                  <a:pt x="2514228" y="183906"/>
                </a:lnTo>
                <a:lnTo>
                  <a:pt x="2545711" y="224608"/>
                </a:lnTo>
                <a:lnTo>
                  <a:pt x="2547874" y="238633"/>
                </a:lnTo>
                <a:lnTo>
                  <a:pt x="2547874" y="1192784"/>
                </a:lnTo>
                <a:lnTo>
                  <a:pt x="2528769" y="1234157"/>
                </a:lnTo>
                <a:lnTo>
                  <a:pt x="2495800" y="1260489"/>
                </a:lnTo>
                <a:lnTo>
                  <a:pt x="2447762" y="1285611"/>
                </a:lnTo>
                <a:lnTo>
                  <a:pt x="2385609" y="1309343"/>
                </a:lnTo>
                <a:lnTo>
                  <a:pt x="2310297" y="1331508"/>
                </a:lnTo>
                <a:lnTo>
                  <a:pt x="2268005" y="1341947"/>
                </a:lnTo>
                <a:lnTo>
                  <a:pt x="2222782" y="1351926"/>
                </a:lnTo>
                <a:lnTo>
                  <a:pt x="2174748" y="1361424"/>
                </a:lnTo>
                <a:lnTo>
                  <a:pt x="2124021" y="1370417"/>
                </a:lnTo>
                <a:lnTo>
                  <a:pt x="2070721" y="1378885"/>
                </a:lnTo>
                <a:lnTo>
                  <a:pt x="2014968" y="1386803"/>
                </a:lnTo>
                <a:lnTo>
                  <a:pt x="1956881" y="1394151"/>
                </a:lnTo>
                <a:lnTo>
                  <a:pt x="1896580" y="1400905"/>
                </a:lnTo>
                <a:lnTo>
                  <a:pt x="1834183" y="1407043"/>
                </a:lnTo>
                <a:lnTo>
                  <a:pt x="1769812" y="1412543"/>
                </a:lnTo>
                <a:lnTo>
                  <a:pt x="1703585" y="1417382"/>
                </a:lnTo>
                <a:lnTo>
                  <a:pt x="1635621" y="1421538"/>
                </a:lnTo>
                <a:lnTo>
                  <a:pt x="1566040" y="1424989"/>
                </a:lnTo>
                <a:lnTo>
                  <a:pt x="1494962" y="1427712"/>
                </a:lnTo>
                <a:lnTo>
                  <a:pt x="1422505" y="1429685"/>
                </a:lnTo>
                <a:lnTo>
                  <a:pt x="1348790" y="1430885"/>
                </a:lnTo>
                <a:lnTo>
                  <a:pt x="1273937" y="1431290"/>
                </a:lnTo>
                <a:lnTo>
                  <a:pt x="1199083" y="1430885"/>
                </a:lnTo>
                <a:lnTo>
                  <a:pt x="1125368" y="1429685"/>
                </a:lnTo>
                <a:lnTo>
                  <a:pt x="1052911" y="1427712"/>
                </a:lnTo>
                <a:lnTo>
                  <a:pt x="981833" y="1424989"/>
                </a:lnTo>
                <a:lnTo>
                  <a:pt x="912252" y="1421538"/>
                </a:lnTo>
                <a:lnTo>
                  <a:pt x="844288" y="1417382"/>
                </a:lnTo>
                <a:lnTo>
                  <a:pt x="778061" y="1412543"/>
                </a:lnTo>
                <a:lnTo>
                  <a:pt x="713690" y="1407043"/>
                </a:lnTo>
                <a:lnTo>
                  <a:pt x="651293" y="1400905"/>
                </a:lnTo>
                <a:lnTo>
                  <a:pt x="590992" y="1394151"/>
                </a:lnTo>
                <a:lnTo>
                  <a:pt x="532905" y="1386803"/>
                </a:lnTo>
                <a:lnTo>
                  <a:pt x="477152" y="1378885"/>
                </a:lnTo>
                <a:lnTo>
                  <a:pt x="423852" y="1370417"/>
                </a:lnTo>
                <a:lnTo>
                  <a:pt x="373125" y="1361424"/>
                </a:lnTo>
                <a:lnTo>
                  <a:pt x="325091" y="1351926"/>
                </a:lnTo>
                <a:lnTo>
                  <a:pt x="279868" y="1341947"/>
                </a:lnTo>
                <a:lnTo>
                  <a:pt x="237576" y="1331508"/>
                </a:lnTo>
                <a:lnTo>
                  <a:pt x="198335" y="1320633"/>
                </a:lnTo>
                <a:lnTo>
                  <a:pt x="129483" y="1297662"/>
                </a:lnTo>
                <a:lnTo>
                  <a:pt x="74268" y="1273212"/>
                </a:lnTo>
                <a:lnTo>
                  <a:pt x="33645" y="1247463"/>
                </a:lnTo>
                <a:lnTo>
                  <a:pt x="2162" y="1206795"/>
                </a:lnTo>
                <a:lnTo>
                  <a:pt x="0" y="1192784"/>
                </a:lnTo>
                <a:lnTo>
                  <a:pt x="0" y="238633"/>
                </a:lnTo>
                <a:close/>
              </a:path>
            </a:pathLst>
          </a:custGeom>
          <a:ln w="25400">
            <a:solidFill>
              <a:srgbClr val="826A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771859" y="4653154"/>
            <a:ext cx="1456847" cy="1046860"/>
          </a:xfrm>
          <a:custGeom>
            <a:avLst/>
            <a:gdLst/>
            <a:ahLst/>
            <a:cxnLst/>
            <a:rect l="l" t="t" r="r" b="b"/>
            <a:pathLst>
              <a:path w="46990" h="1590675">
                <a:moveTo>
                  <a:pt x="46990" y="1590078"/>
                </a:move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35272" y="840416"/>
            <a:ext cx="266065" cy="48895"/>
          </a:xfrm>
          <a:custGeom>
            <a:avLst/>
            <a:gdLst/>
            <a:ahLst/>
            <a:cxnLst/>
            <a:rect l="l" t="t" r="r" b="b"/>
            <a:pathLst>
              <a:path w="266064" h="48894">
                <a:moveTo>
                  <a:pt x="265938" y="29210"/>
                </a:moveTo>
                <a:lnTo>
                  <a:pt x="200721" y="42621"/>
                </a:lnTo>
                <a:lnTo>
                  <a:pt x="140490" y="48363"/>
                </a:lnTo>
                <a:lnTo>
                  <a:pt x="87772" y="46704"/>
                </a:lnTo>
                <a:lnTo>
                  <a:pt x="45099" y="37911"/>
                </a:lnTo>
                <a:lnTo>
                  <a:pt x="14998" y="22254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35272" y="726090"/>
            <a:ext cx="266065" cy="48895"/>
          </a:xfrm>
          <a:custGeom>
            <a:avLst/>
            <a:gdLst/>
            <a:ahLst/>
            <a:cxnLst/>
            <a:rect l="l" t="t" r="r" b="b"/>
            <a:pathLst>
              <a:path w="266064" h="48895">
                <a:moveTo>
                  <a:pt x="265938" y="29210"/>
                </a:moveTo>
                <a:lnTo>
                  <a:pt x="200765" y="42612"/>
                </a:lnTo>
                <a:lnTo>
                  <a:pt x="140546" y="48335"/>
                </a:lnTo>
                <a:lnTo>
                  <a:pt x="87820" y="46656"/>
                </a:lnTo>
                <a:lnTo>
                  <a:pt x="45127" y="37855"/>
                </a:lnTo>
                <a:lnTo>
                  <a:pt x="15007" y="2221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33184" y="1048374"/>
            <a:ext cx="266065" cy="48895"/>
          </a:xfrm>
          <a:custGeom>
            <a:avLst/>
            <a:gdLst/>
            <a:ahLst/>
            <a:cxnLst/>
            <a:rect l="l" t="t" r="r" b="b"/>
            <a:pathLst>
              <a:path w="266065" h="48894">
                <a:moveTo>
                  <a:pt x="265938" y="29210"/>
                </a:moveTo>
                <a:lnTo>
                  <a:pt x="200721" y="42621"/>
                </a:lnTo>
                <a:lnTo>
                  <a:pt x="140490" y="48363"/>
                </a:lnTo>
                <a:lnTo>
                  <a:pt x="87772" y="46704"/>
                </a:lnTo>
                <a:lnTo>
                  <a:pt x="45099" y="37911"/>
                </a:lnTo>
                <a:lnTo>
                  <a:pt x="14998" y="22254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59971" y="944461"/>
            <a:ext cx="266065" cy="48895"/>
          </a:xfrm>
          <a:custGeom>
            <a:avLst/>
            <a:gdLst/>
            <a:ahLst/>
            <a:cxnLst/>
            <a:rect l="l" t="t" r="r" b="b"/>
            <a:pathLst>
              <a:path w="266065" h="48894">
                <a:moveTo>
                  <a:pt x="265810" y="29210"/>
                </a:moveTo>
                <a:lnTo>
                  <a:pt x="200648" y="42612"/>
                </a:lnTo>
                <a:lnTo>
                  <a:pt x="140452" y="48335"/>
                </a:lnTo>
                <a:lnTo>
                  <a:pt x="87756" y="46656"/>
                </a:lnTo>
                <a:lnTo>
                  <a:pt x="45094" y="37855"/>
                </a:lnTo>
                <a:lnTo>
                  <a:pt x="14997" y="22210"/>
                </a:lnTo>
                <a:lnTo>
                  <a:pt x="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 flipH="1">
            <a:off x="1697088" y="3117596"/>
            <a:ext cx="1193662" cy="1577503"/>
          </a:xfrm>
          <a:custGeom>
            <a:avLst/>
            <a:gdLst/>
            <a:ahLst/>
            <a:cxnLst/>
            <a:rect l="l" t="t" r="r" b="b"/>
            <a:pathLst>
              <a:path w="82550" h="1385570">
                <a:moveTo>
                  <a:pt x="82334" y="1385189"/>
                </a:move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90667" y="5139897"/>
            <a:ext cx="1189275" cy="605584"/>
          </a:xfrm>
          <a:custGeom>
            <a:avLst/>
            <a:gdLst/>
            <a:ahLst/>
            <a:cxnLst/>
            <a:rect l="l" t="t" r="r" b="b"/>
            <a:pathLst>
              <a:path w="208915" h="194945">
                <a:moveTo>
                  <a:pt x="208876" y="194868"/>
                </a:move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76494" y="796376"/>
            <a:ext cx="1844541" cy="28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b="1" spc="-5" dirty="0">
                <a:latin typeface="Arial"/>
                <a:cs typeface="Arial"/>
              </a:rPr>
              <a:t>Comms</a:t>
            </a:r>
            <a:endParaRPr sz="1400" dirty="0">
              <a:latin typeface="Arial"/>
              <a:cs typeface="Arial"/>
            </a:endParaRPr>
          </a:p>
          <a:p>
            <a:pPr marL="12700">
              <a:buFont typeface="Wingdings"/>
              <a:buChar char=""/>
              <a:tabLst>
                <a:tab pos="185420" algn="l"/>
              </a:tabLst>
            </a:pPr>
            <a:r>
              <a:rPr sz="1400" b="1" spc="-5" dirty="0">
                <a:latin typeface="Arial"/>
                <a:cs typeface="Arial"/>
              </a:rPr>
              <a:t>VOIP</a:t>
            </a:r>
            <a:endParaRPr lang="en-NZ" sz="1400" b="1" spc="-5" dirty="0">
              <a:latin typeface="Arial"/>
              <a:cs typeface="Arial"/>
            </a:endParaRPr>
          </a:p>
          <a:p>
            <a:pPr marL="12700">
              <a:buFont typeface="Wingdings"/>
              <a:buChar char=""/>
              <a:tabLst>
                <a:tab pos="185420" algn="l"/>
              </a:tabLst>
            </a:pPr>
            <a:endParaRPr sz="1400" dirty="0">
              <a:latin typeface="Arial"/>
              <a:cs typeface="Arial"/>
            </a:endParaRPr>
          </a:p>
          <a:p>
            <a:pPr marL="12700"/>
            <a:r>
              <a:rPr sz="1400" b="1" spc="-5" dirty="0">
                <a:latin typeface="Arial"/>
                <a:cs typeface="Arial"/>
              </a:rPr>
              <a:t>Surveillance</a:t>
            </a:r>
            <a:endParaRPr sz="1400" dirty="0">
              <a:latin typeface="Arial"/>
              <a:cs typeface="Arial"/>
            </a:endParaRPr>
          </a:p>
          <a:p>
            <a:pPr marL="12700" marR="474980">
              <a:buFont typeface="Wingdings"/>
              <a:buChar char=""/>
              <a:tabLst>
                <a:tab pos="185420" algn="l"/>
              </a:tabLst>
            </a:pPr>
            <a:r>
              <a:rPr sz="1400" b="1" spc="-15" dirty="0">
                <a:latin typeface="Arial"/>
                <a:cs typeface="Arial"/>
              </a:rPr>
              <a:t>ADS-B  </a:t>
            </a:r>
            <a:endParaRPr lang="en-NZ" sz="1400" b="1" spc="-15" dirty="0">
              <a:latin typeface="Arial"/>
              <a:cs typeface="Arial"/>
            </a:endParaRPr>
          </a:p>
          <a:p>
            <a:pPr marL="12700" marR="474980">
              <a:buFont typeface="Wingdings"/>
              <a:buChar char=""/>
              <a:tabLst>
                <a:tab pos="185420" algn="l"/>
              </a:tabLst>
            </a:pPr>
            <a:endParaRPr lang="en-NZ" sz="1400" b="1" spc="-15" dirty="0">
              <a:latin typeface="Arial"/>
              <a:cs typeface="Arial"/>
            </a:endParaRPr>
          </a:p>
          <a:p>
            <a:pPr marL="12700" marR="474980">
              <a:tabLst>
                <a:tab pos="185420" algn="l"/>
              </a:tabLst>
            </a:pPr>
            <a:r>
              <a:rPr sz="1400" b="1" spc="-5" dirty="0">
                <a:latin typeface="Arial"/>
                <a:cs typeface="Arial"/>
              </a:rPr>
              <a:t>Na</a:t>
            </a:r>
            <a:r>
              <a:rPr sz="1400" b="1" dirty="0">
                <a:latin typeface="Arial"/>
                <a:cs typeface="Arial"/>
              </a:rPr>
              <a:t>v</a:t>
            </a:r>
            <a:r>
              <a:rPr sz="1400" b="1" spc="-5" dirty="0">
                <a:latin typeface="Arial"/>
                <a:cs typeface="Arial"/>
              </a:rPr>
              <a:t>igation</a:t>
            </a:r>
            <a:endParaRPr sz="1400" dirty="0">
              <a:latin typeface="Arial"/>
              <a:cs typeface="Arial"/>
            </a:endParaRPr>
          </a:p>
          <a:p>
            <a:pPr marL="12700">
              <a:buFont typeface="Wingdings"/>
              <a:buChar char=""/>
              <a:tabLst>
                <a:tab pos="185420" algn="l"/>
              </a:tabLst>
            </a:pPr>
            <a:r>
              <a:rPr sz="1400" b="1" spc="-5" dirty="0">
                <a:latin typeface="Arial"/>
                <a:cs typeface="Arial"/>
              </a:rPr>
              <a:t>IFR</a:t>
            </a:r>
            <a:endParaRPr sz="1400" dirty="0">
              <a:latin typeface="Arial"/>
              <a:cs typeface="Arial"/>
            </a:endParaRPr>
          </a:p>
          <a:p>
            <a:pPr marL="12700">
              <a:buFont typeface="Wingdings"/>
              <a:buChar char=""/>
              <a:tabLst>
                <a:tab pos="185420" algn="l"/>
              </a:tabLst>
            </a:pPr>
            <a:r>
              <a:rPr sz="1400" b="1" spc="-10" dirty="0">
                <a:latin typeface="Arial"/>
                <a:cs typeface="Arial"/>
              </a:rPr>
              <a:t>RNAV1/2</a:t>
            </a:r>
            <a:endParaRPr sz="1400" dirty="0">
              <a:latin typeface="Arial"/>
              <a:cs typeface="Arial"/>
            </a:endParaRPr>
          </a:p>
          <a:p>
            <a:pPr marL="12700">
              <a:buFont typeface="Wingdings"/>
              <a:buChar char=""/>
              <a:tabLst>
                <a:tab pos="185420" algn="l"/>
              </a:tabLst>
            </a:pPr>
            <a:r>
              <a:rPr sz="1400" b="1" spc="-5" dirty="0">
                <a:latin typeface="Arial"/>
                <a:cs typeface="Arial"/>
              </a:rPr>
              <a:t>RNP1/2</a:t>
            </a:r>
            <a:endParaRPr lang="en-NZ" sz="1400" b="1" spc="-5" dirty="0">
              <a:latin typeface="Arial"/>
              <a:cs typeface="Arial"/>
            </a:endParaRPr>
          </a:p>
          <a:p>
            <a:pPr marL="12700">
              <a:tabLst>
                <a:tab pos="185420" algn="l"/>
              </a:tabLst>
            </a:pPr>
            <a:endParaRPr sz="1400" dirty="0">
              <a:latin typeface="Arial"/>
              <a:cs typeface="Arial"/>
            </a:endParaRPr>
          </a:p>
          <a:p>
            <a:pPr marL="12700"/>
            <a:r>
              <a:rPr sz="1400" b="1" spc="-5" dirty="0">
                <a:latin typeface="Arial"/>
                <a:cs typeface="Arial"/>
              </a:rPr>
              <a:t>Digital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Information</a:t>
            </a:r>
            <a:endParaRPr sz="1400" dirty="0">
              <a:latin typeface="Arial"/>
              <a:cs typeface="Arial"/>
            </a:endParaRPr>
          </a:p>
          <a:p>
            <a:pPr marL="12700">
              <a:buFont typeface="Wingdings"/>
              <a:buChar char=""/>
              <a:tabLst>
                <a:tab pos="185420" algn="l"/>
              </a:tabLst>
            </a:pPr>
            <a:r>
              <a:rPr sz="1400" b="1" spc="-10" dirty="0">
                <a:latin typeface="Arial"/>
                <a:cs typeface="Arial"/>
              </a:rPr>
              <a:t>WXXM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026" name="Picture 2" descr="Image result for uav png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42010" y="2726609"/>
            <a:ext cx="1098882" cy="43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av png imag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36" y="5411947"/>
            <a:ext cx="1180197" cy="7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uav remote png imag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08" y="4480143"/>
            <a:ext cx="911225" cy="95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540" y="2346144"/>
            <a:ext cx="2174309" cy="69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object 38"/>
          <p:cNvSpPr/>
          <p:nvPr/>
        </p:nvSpPr>
        <p:spPr>
          <a:xfrm flipV="1">
            <a:off x="6185406" y="5852413"/>
            <a:ext cx="4195701" cy="45719"/>
          </a:xfrm>
          <a:custGeom>
            <a:avLst/>
            <a:gdLst/>
            <a:ahLst/>
            <a:cxnLst/>
            <a:rect l="l" t="t" r="r" b="b"/>
            <a:pathLst>
              <a:path w="46990" h="1590675">
                <a:moveTo>
                  <a:pt x="46990" y="1590078"/>
                </a:moveTo>
                <a:lnTo>
                  <a:pt x="0" y="0"/>
                </a:lnTo>
              </a:path>
            </a:pathLst>
          </a:custGeom>
          <a:ln w="28575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7" name="Picture 6" descr="Image result for uav remote png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364" y="5451178"/>
            <a:ext cx="1039838" cy="109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uav 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397" y="4390828"/>
            <a:ext cx="1099749" cy="57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cloud 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304" y="1172706"/>
            <a:ext cx="2275414" cy="12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BCA81304-E882-7A47-9566-008409799F0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" t="3646"/>
          <a:stretch/>
        </p:blipFill>
        <p:spPr>
          <a:xfrm>
            <a:off x="10577508" y="-40809"/>
            <a:ext cx="1648426" cy="2110274"/>
          </a:xfrm>
          <a:prstGeom prst="rect">
            <a:avLst/>
          </a:prstGeom>
        </p:spPr>
      </p:pic>
      <p:pic>
        <p:nvPicPr>
          <p:cNvPr id="1034" name="Picture 10" descr="Image result for yamaha RMAX 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62" y="5453343"/>
            <a:ext cx="2035999" cy="85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9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621959" y="2228336"/>
            <a:ext cx="7224827" cy="4038600"/>
          </a:xfrm>
        </p:spPr>
        <p:txBody>
          <a:bodyPr/>
          <a:lstStyle/>
          <a:p>
            <a:r>
              <a:rPr lang="en-NZ" sz="2800" dirty="0"/>
              <a:t>Non-aviators</a:t>
            </a:r>
          </a:p>
          <a:p>
            <a:pPr lvl="1"/>
            <a:r>
              <a:rPr lang="en-NZ" sz="2500" dirty="0"/>
              <a:t>Unaware of risks &amp; consequences of their operations</a:t>
            </a:r>
          </a:p>
          <a:p>
            <a:endParaRPr lang="en-NZ" sz="2800" dirty="0"/>
          </a:p>
          <a:p>
            <a:endParaRPr lang="en-NZ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3388" y="574712"/>
            <a:ext cx="5049398" cy="1088834"/>
          </a:xfrm>
        </p:spPr>
        <p:txBody>
          <a:bodyPr>
            <a:noAutofit/>
          </a:bodyPr>
          <a:lstStyle/>
          <a:p>
            <a:r>
              <a:rPr lang="en-NZ" sz="3500" b="1" dirty="0">
                <a:latin typeface="Arial Narrow" panose="020B0606020202030204" pitchFamily="34" charset="0"/>
              </a:rPr>
              <a:t>The Challenges we face </a:t>
            </a:r>
            <a:endParaRPr lang="en-US" sz="3500" b="1" dirty="0">
              <a:latin typeface="Arial Narrow" panose="020B0606020202030204" pitchFamily="34" charset="0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4977BC86-9EE4-5C48-9A44-09A623080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708" y="1409700"/>
            <a:ext cx="3489663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947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TS   Gatwick drone incid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4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621960" y="2228336"/>
            <a:ext cx="7995898" cy="4038600"/>
          </a:xfrm>
        </p:spPr>
        <p:txBody>
          <a:bodyPr/>
          <a:lstStyle/>
          <a:p>
            <a:r>
              <a:rPr lang="en-NZ" sz="2800" dirty="0"/>
              <a:t>Non-aviators</a:t>
            </a:r>
          </a:p>
          <a:p>
            <a:pPr lvl="1"/>
            <a:r>
              <a:rPr lang="en-NZ" sz="2500" dirty="0"/>
              <a:t>Unaware of risks &amp; consequences of their operations</a:t>
            </a:r>
          </a:p>
          <a:p>
            <a:pPr marL="0" indent="0">
              <a:buNone/>
            </a:pPr>
            <a:endParaRPr lang="en-NZ" sz="1600" dirty="0"/>
          </a:p>
          <a:p>
            <a:r>
              <a:rPr lang="en-NZ" sz="2800" dirty="0"/>
              <a:t>Is it really common sense?</a:t>
            </a:r>
            <a:endParaRPr lang="en-AU" sz="2800" dirty="0"/>
          </a:p>
          <a:p>
            <a:endParaRPr lang="en-NZ" sz="1600" dirty="0"/>
          </a:p>
          <a:p>
            <a:r>
              <a:rPr lang="en-NZ" sz="2800" dirty="0" smtClean="0"/>
              <a:t>Industry </a:t>
            </a:r>
            <a:r>
              <a:rPr lang="en-NZ" sz="2800" dirty="0"/>
              <a:t>is changing faster than we can regulate/educate it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3388" y="574712"/>
            <a:ext cx="5049398" cy="1088834"/>
          </a:xfrm>
        </p:spPr>
        <p:txBody>
          <a:bodyPr>
            <a:noAutofit/>
          </a:bodyPr>
          <a:lstStyle/>
          <a:p>
            <a:r>
              <a:rPr lang="en-NZ" sz="3500" b="1" dirty="0">
                <a:latin typeface="Arial Narrow" panose="020B0606020202030204" pitchFamily="34" charset="0"/>
              </a:rPr>
              <a:t>The Challenges we face </a:t>
            </a:r>
            <a:endParaRPr lang="en-US" sz="3500" b="1" dirty="0">
              <a:latin typeface="Arial Narrow" panose="020B0606020202030204" pitchFamily="34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81B97C80-98DE-F148-89F9-096372B72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905" y="2382761"/>
            <a:ext cx="2978453" cy="357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82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621960" y="2228335"/>
            <a:ext cx="6589826" cy="4358125"/>
          </a:xfrm>
        </p:spPr>
        <p:txBody>
          <a:bodyPr/>
          <a:lstStyle/>
          <a:p>
            <a:r>
              <a:rPr lang="en-NZ" sz="2800" dirty="0"/>
              <a:t>Responsibility to educate along side with the CAA. </a:t>
            </a:r>
          </a:p>
          <a:p>
            <a:endParaRPr lang="en-NZ" sz="1600" dirty="0"/>
          </a:p>
          <a:p>
            <a:r>
              <a:rPr lang="en-AU" sz="2800" dirty="0"/>
              <a:t>Promote the shared </a:t>
            </a:r>
            <a:r>
              <a:rPr lang="en-NZ" sz="2800" dirty="0"/>
              <a:t>airspace user </a:t>
            </a:r>
            <a:r>
              <a:rPr lang="en-AU" sz="2800" dirty="0"/>
              <a:t>concept</a:t>
            </a:r>
            <a:endParaRPr lang="en-NZ" sz="28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8205" y="664188"/>
            <a:ext cx="5082151" cy="911224"/>
          </a:xfrm>
        </p:spPr>
        <p:txBody>
          <a:bodyPr>
            <a:noAutofit/>
          </a:bodyPr>
          <a:lstStyle/>
          <a:p>
            <a:pPr algn="ctr"/>
            <a:r>
              <a:rPr lang="en-NZ" sz="3200" b="1" dirty="0">
                <a:latin typeface="Arial Narrow" panose="020B0606020202030204" pitchFamily="34" charset="0"/>
              </a:rPr>
              <a:t>Massey University’s Role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4A9F017-2C0B-6242-A10F-3FE473A21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547" y="1248832"/>
            <a:ext cx="3417510" cy="341751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8852BB9-E752-4042-9F78-856879567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01" y="3529390"/>
            <a:ext cx="3077331" cy="30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55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474521" y="1981201"/>
            <a:ext cx="6373089" cy="4038600"/>
          </a:xfrm>
        </p:spPr>
        <p:txBody>
          <a:bodyPr/>
          <a:lstStyle/>
          <a:p>
            <a:r>
              <a:rPr lang="en-NZ" sz="2400" dirty="0"/>
              <a:t>Primarily Course Delivery &amp; Flight Testing</a:t>
            </a:r>
          </a:p>
          <a:p>
            <a:pPr marL="0" indent="0">
              <a:buNone/>
            </a:pPr>
            <a:endParaRPr lang="en-NZ" sz="1400" dirty="0"/>
          </a:p>
          <a:p>
            <a:r>
              <a:rPr lang="en-NZ" sz="2400" dirty="0"/>
              <a:t>Developing RPAS Procedures &amp; Courses</a:t>
            </a:r>
          </a:p>
          <a:p>
            <a:pPr lvl="1"/>
            <a:r>
              <a:rPr lang="en-NZ" sz="1500" dirty="0"/>
              <a:t>FRTO RPAS Rating Submission</a:t>
            </a:r>
          </a:p>
          <a:p>
            <a:pPr lvl="1"/>
            <a:r>
              <a:rPr lang="en-NZ" sz="1500" dirty="0"/>
              <a:t>RPAS Policy for Massey University</a:t>
            </a:r>
          </a:p>
          <a:p>
            <a:pPr lvl="1"/>
            <a:r>
              <a:rPr lang="en-NZ" sz="1500" dirty="0"/>
              <a:t>1 Day Theory Course</a:t>
            </a:r>
          </a:p>
          <a:p>
            <a:pPr lvl="1"/>
            <a:r>
              <a:rPr lang="en-NZ" sz="1500" dirty="0"/>
              <a:t>5 Module School Course</a:t>
            </a:r>
          </a:p>
          <a:p>
            <a:endParaRPr lang="en-NZ" sz="1400" dirty="0"/>
          </a:p>
          <a:p>
            <a:r>
              <a:rPr lang="en-NZ" sz="2400" dirty="0"/>
              <a:t>RPAS Operations</a:t>
            </a:r>
          </a:p>
          <a:p>
            <a:pPr lvl="1"/>
            <a:r>
              <a:rPr lang="en-NZ" sz="1500" dirty="0" err="1"/>
              <a:t>Foxpine</a:t>
            </a:r>
            <a:r>
              <a:rPr lang="en-NZ" sz="1500" dirty="0"/>
              <a:t> Operation</a:t>
            </a:r>
          </a:p>
          <a:p>
            <a:endParaRPr lang="en-NZ" sz="1400" dirty="0"/>
          </a:p>
          <a:p>
            <a:r>
              <a:rPr lang="en-NZ" sz="2400" dirty="0" smtClean="0"/>
              <a:t>RPAS Research</a:t>
            </a:r>
          </a:p>
          <a:p>
            <a:pPr lvl="1"/>
            <a:r>
              <a:rPr lang="en-NZ" sz="1500" dirty="0" smtClean="0"/>
              <a:t>For Masters/PhD and integration into </a:t>
            </a:r>
            <a:r>
              <a:rPr lang="en-NZ" sz="1500" dirty="0" err="1" smtClean="0"/>
              <a:t>BAv</a:t>
            </a:r>
            <a:r>
              <a:rPr lang="en-NZ" sz="1500" dirty="0" smtClean="0"/>
              <a:t> Man papers</a:t>
            </a:r>
          </a:p>
          <a:p>
            <a:pPr lvl="1"/>
            <a:r>
              <a:rPr lang="en-NZ" sz="1500" dirty="0" smtClean="0"/>
              <a:t>Transponders fitted to UAS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2935" y="762000"/>
            <a:ext cx="4673600" cy="792163"/>
          </a:xfrm>
        </p:spPr>
        <p:txBody>
          <a:bodyPr>
            <a:normAutofit/>
          </a:bodyPr>
          <a:lstStyle/>
          <a:p>
            <a:r>
              <a:rPr lang="en-NZ" sz="3600" b="1" dirty="0">
                <a:latin typeface="Arial Narrow" panose="020B0606020202030204" pitchFamily="34" charset="0"/>
              </a:rPr>
              <a:t>What do we do?</a:t>
            </a:r>
            <a:endParaRPr lang="en-US" sz="3600" b="1" dirty="0">
              <a:latin typeface="Arial Narrow" panose="020B0606020202030204" pitchFamily="34" charset="0"/>
            </a:endParaRPr>
          </a:p>
        </p:txBody>
      </p:sp>
      <p:pic>
        <p:nvPicPr>
          <p:cNvPr id="5" name="IMG_029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182" y="2637803"/>
            <a:ext cx="5218544" cy="29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06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609602" y="1981201"/>
            <a:ext cx="6187805" cy="4038600"/>
          </a:xfrm>
        </p:spPr>
        <p:txBody>
          <a:bodyPr/>
          <a:lstStyle/>
          <a:p>
            <a:pPr marL="457200" indent="-228600">
              <a:lnSpc>
                <a:spcPct val="80000"/>
              </a:lnSpc>
            </a:pPr>
            <a:r>
              <a:rPr lang="en-NZ" sz="2000" dirty="0"/>
              <a:t>Interpret the various aviation regulations and be able to apply these to operations. CAA Rule Part </a:t>
            </a:r>
            <a:r>
              <a:rPr lang="en-NZ" sz="2000" dirty="0" smtClean="0"/>
              <a:t>101 &amp; 102 Guidance.</a:t>
            </a:r>
            <a:endParaRPr lang="en-NZ" sz="2000" dirty="0"/>
          </a:p>
          <a:p>
            <a:pPr marL="457200" indent="-228600">
              <a:lnSpc>
                <a:spcPct val="80000"/>
              </a:lnSpc>
            </a:pPr>
            <a:endParaRPr lang="en-NZ" sz="2000" dirty="0"/>
          </a:p>
          <a:p>
            <a:pPr marL="457200" indent="-228600">
              <a:lnSpc>
                <a:spcPct val="80000"/>
              </a:lnSpc>
            </a:pPr>
            <a:r>
              <a:rPr lang="en-NZ" sz="2000" dirty="0"/>
              <a:t>Interpret the various aviation documents and be able to use these operationally. AIP’s and VNC’s.</a:t>
            </a:r>
          </a:p>
          <a:p>
            <a:pPr marL="457200" indent="-228600">
              <a:lnSpc>
                <a:spcPct val="80000"/>
              </a:lnSpc>
            </a:pPr>
            <a:endParaRPr lang="en-NZ" sz="2000" dirty="0"/>
          </a:p>
          <a:p>
            <a:pPr marL="457200" indent="-228600">
              <a:lnSpc>
                <a:spcPct val="80000"/>
              </a:lnSpc>
            </a:pPr>
            <a:r>
              <a:rPr lang="en-NZ" sz="2000" dirty="0"/>
              <a:t>Practice and comprehend radio telephony procedures (Flight Radio).</a:t>
            </a:r>
          </a:p>
          <a:p>
            <a:pPr marL="457200" indent="-228600">
              <a:lnSpc>
                <a:spcPct val="80000"/>
              </a:lnSpc>
            </a:pPr>
            <a:endParaRPr lang="en-NZ" sz="2000" dirty="0"/>
          </a:p>
          <a:p>
            <a:pPr marL="457200" indent="-228600">
              <a:lnSpc>
                <a:spcPct val="80000"/>
              </a:lnSpc>
            </a:pPr>
            <a:r>
              <a:rPr lang="en-NZ" sz="2000" dirty="0"/>
              <a:t>In general, how to display airmanship and operate safely just like any pilot or airspace user.</a:t>
            </a:r>
          </a:p>
          <a:p>
            <a:pPr marL="457200" indent="-228600">
              <a:lnSpc>
                <a:spcPct val="80000"/>
              </a:lnSpc>
            </a:pPr>
            <a:endParaRPr lang="en-NZ" sz="2000" dirty="0"/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7002" y="784034"/>
            <a:ext cx="4673600" cy="7921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 Narrow" panose="020B0606020202030204" pitchFamily="34" charset="0"/>
              </a:rPr>
              <a:t>Course</a:t>
            </a:r>
            <a:r>
              <a:rPr lang="en-US" sz="3000" b="1" dirty="0"/>
              <a:t> Objectives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348" y="1396483"/>
            <a:ext cx="2681450" cy="3867939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Image result for gavel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537" y="1680183"/>
            <a:ext cx="4180404" cy="278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566" y1="57201" x2="42566" y2="57201"/>
                        <a14:foregroundMark x1="47047" y1="57201" x2="47047" y2="57201"/>
                        <a14:foregroundMark x1="61914" y1="56996" x2="61914" y2="56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941" y="2459834"/>
            <a:ext cx="853857" cy="33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244596" y="4468480"/>
            <a:ext cx="3646435" cy="1849615"/>
            <a:chOff x="3459801" y="2053656"/>
            <a:chExt cx="5245622" cy="2624391"/>
          </a:xfrm>
        </p:grpSpPr>
        <p:pic>
          <p:nvPicPr>
            <p:cNvPr id="13" name="Picture 6" descr="Image result for AIP NZ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17" b="99356" l="5305" r="9469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041" y="2053656"/>
              <a:ext cx="2032791" cy="2512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Image result for AIP NZ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50" b="99583" l="2308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105" y="2053656"/>
              <a:ext cx="2132318" cy="2624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Image result for AIP NZ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98939">
                          <a14:foregroundMark x1="12997" y1="12527" x2="12997" y2="12527"/>
                          <a14:foregroundMark x1="9814" y1="14066" x2="9814" y2="14066"/>
                          <a14:foregroundMark x1="62599" y1="34286" x2="62599" y2="34286"/>
                          <a14:foregroundMark x1="69761" y1="33187" x2="69761" y2="33187"/>
                          <a14:foregroundMark x1="41379" y1="42857" x2="41379" y2="42857"/>
                          <a14:foregroundMark x1="45358" y1="43736" x2="45358" y2="43736"/>
                          <a14:foregroundMark x1="53050" y1="43956" x2="53050" y2="43956"/>
                          <a14:foregroundMark x1="60743" y1="44615" x2="60743" y2="44615"/>
                          <a14:foregroundMark x1="65517" y1="44176" x2="65517" y2="44176"/>
                          <a14:foregroundMark x1="70027" y1="44835" x2="70027" y2="44835"/>
                          <a14:foregroundMark x1="78780" y1="47253" x2="78780" y2="47253"/>
                          <a14:foregroundMark x1="83820" y1="47692" x2="83820" y2="47692"/>
                          <a14:foregroundMark x1="89125" y1="47692" x2="89125" y2="47692"/>
                          <a14:foregroundMark x1="42440" y1="82418" x2="42440" y2="82418"/>
                          <a14:foregroundMark x1="42440" y1="86374" x2="42440" y2="86374"/>
                          <a14:foregroundMark x1="38992" y1="86813" x2="38992" y2="86813"/>
                          <a14:foregroundMark x1="43501" y1="84615" x2="43501" y2="84615"/>
                          <a14:foregroundMark x1="37931" y1="84396" x2="37931" y2="84396"/>
                          <a14:foregroundMark x1="30504" y1="85275" x2="30504" y2="85275"/>
                          <a14:foregroundMark x1="21220" y1="89011" x2="21220" y2="89011"/>
                          <a14:foregroundMark x1="18302" y1="78022" x2="18302" y2="780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9801" y="2053656"/>
              <a:ext cx="2160240" cy="2607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50645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4"/>
          </p:nvPr>
        </p:nvSpPr>
        <p:spPr>
          <a:xfrm>
            <a:off x="510450" y="2454927"/>
            <a:ext cx="5903602" cy="3372997"/>
          </a:xfrm>
        </p:spPr>
        <p:txBody>
          <a:bodyPr/>
          <a:lstStyle/>
          <a:p>
            <a:r>
              <a:rPr lang="en-NZ" sz="2400" dirty="0"/>
              <a:t>Total Courses:			50</a:t>
            </a:r>
          </a:p>
          <a:p>
            <a:r>
              <a:rPr lang="en-NZ" sz="2400" dirty="0"/>
              <a:t>Total Course Attendees:	484</a:t>
            </a:r>
          </a:p>
          <a:p>
            <a:r>
              <a:rPr lang="en-NZ" sz="2400" dirty="0"/>
              <a:t>Total Wings Badges:		331</a:t>
            </a:r>
            <a:endParaRPr lang="en-NZ" sz="2400" dirty="0">
              <a:solidFill>
                <a:srgbClr val="FF0000"/>
              </a:solidFill>
            </a:endParaRPr>
          </a:p>
          <a:p>
            <a:endParaRPr lang="en-NZ" sz="2400" dirty="0" smtClean="0"/>
          </a:p>
          <a:p>
            <a:r>
              <a:rPr lang="en-NZ" sz="2400" dirty="0" smtClean="0"/>
              <a:t>2017 </a:t>
            </a:r>
            <a:r>
              <a:rPr lang="en-NZ" sz="2400" dirty="0"/>
              <a:t>Courses:			</a:t>
            </a:r>
            <a:r>
              <a:rPr lang="en-NZ" sz="2400" dirty="0" smtClean="0"/>
              <a:t>28</a:t>
            </a:r>
            <a:endParaRPr lang="en-NZ" sz="2400" dirty="0"/>
          </a:p>
          <a:p>
            <a:r>
              <a:rPr lang="en-NZ" sz="2400" dirty="0"/>
              <a:t>2017 Attendees:			</a:t>
            </a:r>
            <a:r>
              <a:rPr lang="en-NZ" sz="2400" dirty="0" smtClean="0"/>
              <a:t>335</a:t>
            </a:r>
            <a:endParaRPr lang="en-NZ" sz="2400" dirty="0"/>
          </a:p>
          <a:p>
            <a:r>
              <a:rPr lang="en-NZ" sz="2400" dirty="0"/>
              <a:t>2017 Wings Badges:		</a:t>
            </a:r>
            <a:r>
              <a:rPr lang="en-NZ" sz="2400" dirty="0" smtClean="0"/>
              <a:t>221</a:t>
            </a:r>
            <a:endParaRPr lang="en-NZ" sz="2400" dirty="0">
              <a:solidFill>
                <a:srgbClr val="FF0000"/>
              </a:solidFill>
            </a:endParaRPr>
          </a:p>
          <a:p>
            <a:endParaRPr lang="en-NZ" sz="2400" dirty="0" smtClean="0"/>
          </a:p>
          <a:p>
            <a:endParaRPr lang="en-NZ" sz="2400" dirty="0"/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sz="3600" b="1" dirty="0">
                <a:latin typeface="Arial Narrow" panose="020B0606020202030204" pitchFamily="34" charset="0"/>
              </a:rPr>
              <a:t>RPAS Course Delivery </a:t>
            </a:r>
            <a:endParaRPr lang="en-US" sz="3600" b="1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62" y="2009554"/>
            <a:ext cx="5091160" cy="381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245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/White styl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12 Massey-powerpoint-template-16x9-2012-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2248</TotalTime>
  <Words>456</Words>
  <Application>Microsoft Office PowerPoint</Application>
  <PresentationFormat>Widescreen</PresentationFormat>
  <Paragraphs>90</Paragraphs>
  <Slides>11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ＭＳ Ｐゴシック</vt:lpstr>
      <vt:lpstr>Arial</vt:lpstr>
      <vt:lpstr>Arial Narrow</vt:lpstr>
      <vt:lpstr>Calibri</vt:lpstr>
      <vt:lpstr>Calibri Light</vt:lpstr>
      <vt:lpstr>Wingdings</vt:lpstr>
      <vt:lpstr>Office Theme</vt:lpstr>
      <vt:lpstr>Blue/White style 2</vt:lpstr>
      <vt:lpstr>2012 Massey-powerpoint-template-16x9-2012-1</vt:lpstr>
      <vt:lpstr>PowerPoint Presentation</vt:lpstr>
      <vt:lpstr>PowerPoint Presentation</vt:lpstr>
      <vt:lpstr>The Challenges we face </vt:lpstr>
      <vt:lpstr>PowerPoint Presentation</vt:lpstr>
      <vt:lpstr>The Challenges we face </vt:lpstr>
      <vt:lpstr>Massey University’s Role</vt:lpstr>
      <vt:lpstr>What do we do?</vt:lpstr>
      <vt:lpstr>Course Objectives</vt:lpstr>
      <vt:lpstr>RPAS Course Delivery </vt:lpstr>
      <vt:lpstr>Goals moving forward</vt:lpstr>
      <vt:lpstr>PowerPoint Presentation</vt:lpstr>
    </vt:vector>
  </TitlesOfParts>
  <Company>Massey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Golding, Damen</dc:creator>
  <cp:lastModifiedBy>Golding, Damen</cp:lastModifiedBy>
  <cp:revision>46</cp:revision>
  <dcterms:created xsi:type="dcterms:W3CDTF">2018-02-25T22:45:36Z</dcterms:created>
  <dcterms:modified xsi:type="dcterms:W3CDTF">2018-03-24T08:08:08Z</dcterms:modified>
</cp:coreProperties>
</file>